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Lst>
  <p:notesMasterIdLst>
    <p:notesMasterId r:id="rId31"/>
  </p:notesMasterIdLst>
  <p:handoutMasterIdLst>
    <p:handoutMasterId r:id="rId32"/>
  </p:handoutMasterIdLst>
  <p:sldIdLst>
    <p:sldId id="712" r:id="rId2"/>
    <p:sldId id="713" r:id="rId3"/>
    <p:sldId id="659" r:id="rId4"/>
    <p:sldId id="674" r:id="rId5"/>
    <p:sldId id="699" r:id="rId6"/>
    <p:sldId id="700" r:id="rId7"/>
    <p:sldId id="701" r:id="rId8"/>
    <p:sldId id="702" r:id="rId9"/>
    <p:sldId id="716" r:id="rId10"/>
    <p:sldId id="703" r:id="rId11"/>
    <p:sldId id="705" r:id="rId12"/>
    <p:sldId id="707" r:id="rId13"/>
    <p:sldId id="693" r:id="rId14"/>
    <p:sldId id="711" r:id="rId15"/>
    <p:sldId id="714" r:id="rId16"/>
    <p:sldId id="698" r:id="rId17"/>
    <p:sldId id="715" r:id="rId18"/>
    <p:sldId id="704" r:id="rId19"/>
    <p:sldId id="587" r:id="rId20"/>
    <p:sldId id="668" r:id="rId21"/>
    <p:sldId id="720" r:id="rId22"/>
    <p:sldId id="672" r:id="rId23"/>
    <p:sldId id="722" r:id="rId24"/>
    <p:sldId id="723" r:id="rId25"/>
    <p:sldId id="721" r:id="rId26"/>
    <p:sldId id="709" r:id="rId27"/>
    <p:sldId id="688" r:id="rId28"/>
    <p:sldId id="724" r:id="rId29"/>
    <p:sldId id="67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6006DDA1-73CE-4DA8-82DF-474AA748F6DA}">
          <p14:sldIdLst/>
        </p14:section>
        <p14:section name="Instructions" id="{751D7839-79BA-4E77-92A3-625E62EC01F3}">
          <p14:sldIdLst>
            <p14:sldId id="712"/>
            <p14:sldId id="713"/>
            <p14:sldId id="659"/>
          </p14:sldIdLst>
        </p14:section>
        <p14:section name="Agenda" id="{1786CA75-3537-4897-8B1D-0A9F21AAAE20}">
          <p14:sldIdLst>
            <p14:sldId id="674"/>
          </p14:sldIdLst>
        </p14:section>
        <p14:section name="Section 3" id="{8BA8B223-9B01-44EF-9B9F-AEA71954ECEE}">
          <p14:sldIdLst>
            <p14:sldId id="699"/>
            <p14:sldId id="700"/>
            <p14:sldId id="701"/>
            <p14:sldId id="702"/>
            <p14:sldId id="716"/>
            <p14:sldId id="703"/>
            <p14:sldId id="705"/>
            <p14:sldId id="707"/>
            <p14:sldId id="693"/>
            <p14:sldId id="711"/>
            <p14:sldId id="714"/>
            <p14:sldId id="698"/>
            <p14:sldId id="715"/>
            <p14:sldId id="704"/>
            <p14:sldId id="587"/>
            <p14:sldId id="668"/>
            <p14:sldId id="720"/>
            <p14:sldId id="672"/>
            <p14:sldId id="722"/>
            <p14:sldId id="723"/>
            <p14:sldId id="721"/>
            <p14:sldId id="709"/>
            <p14:sldId id="688"/>
            <p14:sldId id="724"/>
            <p14:sldId id="673"/>
          </p14:sldIdLst>
        </p14:section>
        <p14:section name="Amadeus blue slides" id="{F82A5051-5F8D-4939-840F-81118AB3E138}">
          <p14:sldIdLst/>
        </p14:section>
      </p14:sectionLst>
    </p:ext>
    <p:ext uri="{EFAFB233-063F-42B5-8137-9DF3F51BA10A}">
      <p15:sldGuideLst xmlns:p15="http://schemas.microsoft.com/office/powerpoint/2012/main">
        <p15:guide id="2" pos="4344" userDrawn="1">
          <p15:clr>
            <a:srgbClr val="A4A3A4"/>
          </p15:clr>
        </p15:guide>
        <p15:guide id="3" orient="horz" pos="34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351418-5AF8-DD8A-D8BD-1F1A4B6E5899}" name="Koumou Jonathan ASSAMAGAN" initials="KJA" userId="Koumou Jonathan ASSAMAG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rancesca CRETELLA" initials="FC" lastIdx="2" clrIdx="0">
    <p:extLst>
      <p:ext uri="{19B8F6BF-5375-455C-9EA6-DF929625EA0E}">
        <p15:presenceInfo xmlns:p15="http://schemas.microsoft.com/office/powerpoint/2012/main" userId="Francesca CRET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9E0"/>
    <a:srgbClr val="000000"/>
    <a:srgbClr val="005EB8"/>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56B90-FCFC-41AF-92E9-06CA80C0B0FE}" v="1" dt="2023-08-10T11:59:08.751"/>
    <p1510:client id="{6A5EF0A6-79D7-4BCE-81B8-D04DA3A5C4C6}" v="6933" dt="2023-08-11T08:37: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0" autoAdjust="0"/>
    <p:restoredTop sz="94660"/>
  </p:normalViewPr>
  <p:slideViewPr>
    <p:cSldViewPr snapToGrid="0">
      <p:cViewPr varScale="1">
        <p:scale>
          <a:sx n="108" d="100"/>
          <a:sy n="108" d="100"/>
        </p:scale>
        <p:origin x="906" y="102"/>
      </p:cViewPr>
      <p:guideLst>
        <p:guide pos="4344"/>
        <p:guide orient="horz" pos="3456"/>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hamadou KANE" userId="0c4efa16-b4c2-4183-818d-e326ec14f6fb" providerId="ADAL" clId="{9C07964E-35C5-4D08-AD69-B27AC6C5D9E0}"/>
    <pc:docChg chg="modSld">
      <pc:chgData name="Mouhamadou KANE" userId="0c4efa16-b4c2-4183-818d-e326ec14f6fb" providerId="ADAL" clId="{9C07964E-35C5-4D08-AD69-B27AC6C5D9E0}" dt="2023-07-03T12:48:49.118" v="1" actId="1076"/>
      <pc:docMkLst>
        <pc:docMk/>
      </pc:docMkLst>
      <pc:sldChg chg="mod modShow">
        <pc:chgData name="Mouhamadou KANE" userId="0c4efa16-b4c2-4183-818d-e326ec14f6fb" providerId="ADAL" clId="{9C07964E-35C5-4D08-AD69-B27AC6C5D9E0}" dt="2023-07-03T12:23:56.603" v="0" actId="729"/>
        <pc:sldMkLst>
          <pc:docMk/>
          <pc:sldMk cId="3376133185" sldId="662"/>
        </pc:sldMkLst>
      </pc:sldChg>
      <pc:sldChg chg="modSp mod">
        <pc:chgData name="Mouhamadou KANE" userId="0c4efa16-b4c2-4183-818d-e326ec14f6fb" providerId="ADAL" clId="{9C07964E-35C5-4D08-AD69-B27AC6C5D9E0}" dt="2023-07-03T12:48:49.118" v="1" actId="1076"/>
        <pc:sldMkLst>
          <pc:docMk/>
          <pc:sldMk cId="4265146336" sldId="663"/>
        </pc:sldMkLst>
        <pc:graphicFrameChg chg="mod">
          <ac:chgData name="Mouhamadou KANE" userId="0c4efa16-b4c2-4183-818d-e326ec14f6fb" providerId="ADAL" clId="{9C07964E-35C5-4D08-AD69-B27AC6C5D9E0}" dt="2023-07-03T12:48:49.118" v="1" actId="1076"/>
          <ac:graphicFrameMkLst>
            <pc:docMk/>
            <pc:sldMk cId="4265146336" sldId="663"/>
            <ac:graphicFrameMk id="10" creationId="{4DB9EDC2-9970-5B43-CBFE-ECDA1F665248}"/>
          </ac:graphicFrameMkLst>
        </pc:graphicFrameChg>
      </pc:sldChg>
    </pc:docChg>
  </pc:docChgLst>
  <pc:docChgLst>
    <pc:chgData name="Gaetan REBUFET" userId="24347de5-52d0-4fa3-a215-e4e73060d6f3" providerId="ADAL" clId="{F599F690-9020-4EF4-9A4B-D45E8EFE2D75}"/>
    <pc:docChg chg="undo redo custSel addSld delSld modSld sldOrd modSection">
      <pc:chgData name="Gaetan REBUFET" userId="24347de5-52d0-4fa3-a215-e4e73060d6f3" providerId="ADAL" clId="{F599F690-9020-4EF4-9A4B-D45E8EFE2D75}" dt="2023-08-08T11:56:03.036" v="1163" actId="1582"/>
      <pc:docMkLst>
        <pc:docMk/>
      </pc:docMkLst>
      <pc:sldChg chg="ord">
        <pc:chgData name="Gaetan REBUFET" userId="24347de5-52d0-4fa3-a215-e4e73060d6f3" providerId="ADAL" clId="{F599F690-9020-4EF4-9A4B-D45E8EFE2D75}" dt="2023-08-04T15:44:37.549" v="0" actId="20578"/>
        <pc:sldMkLst>
          <pc:docMk/>
          <pc:sldMk cId="2289960974" sldId="659"/>
        </pc:sldMkLst>
      </pc:sldChg>
      <pc:sldChg chg="addSp modSp mod modAnim">
        <pc:chgData name="Gaetan REBUFET" userId="24347de5-52d0-4fa3-a215-e4e73060d6f3" providerId="ADAL" clId="{F599F690-9020-4EF4-9A4B-D45E8EFE2D75}" dt="2023-08-04T16:24:11.273" v="1072" actId="688"/>
        <pc:sldMkLst>
          <pc:docMk/>
          <pc:sldMk cId="1533913061" sldId="709"/>
        </pc:sldMkLst>
        <pc:spChg chg="mod">
          <ac:chgData name="Gaetan REBUFET" userId="24347de5-52d0-4fa3-a215-e4e73060d6f3" providerId="ADAL" clId="{F599F690-9020-4EF4-9A4B-D45E8EFE2D75}" dt="2023-08-04T16:23:02.583" v="1067" actId="20577"/>
          <ac:spMkLst>
            <pc:docMk/>
            <pc:sldMk cId="1533913061" sldId="709"/>
            <ac:spMk id="4" creationId="{E700B9D5-B3E0-23B3-91ED-51F559D33B15}"/>
          </ac:spMkLst>
        </pc:spChg>
        <pc:spChg chg="add mod">
          <ac:chgData name="Gaetan REBUFET" userId="24347de5-52d0-4fa3-a215-e4e73060d6f3" providerId="ADAL" clId="{F599F690-9020-4EF4-9A4B-D45E8EFE2D75}" dt="2023-08-04T16:23:10.313" v="1069" actId="20577"/>
          <ac:spMkLst>
            <pc:docMk/>
            <pc:sldMk cId="1533913061" sldId="709"/>
            <ac:spMk id="5" creationId="{10CDF6BF-D512-FC29-7EBB-C8D3E50DDD5C}"/>
          </ac:spMkLst>
        </pc:spChg>
        <pc:spChg chg="add mod">
          <ac:chgData name="Gaetan REBUFET" userId="24347de5-52d0-4fa3-a215-e4e73060d6f3" providerId="ADAL" clId="{F599F690-9020-4EF4-9A4B-D45E8EFE2D75}" dt="2023-08-04T16:24:11.273" v="1072" actId="688"/>
          <ac:spMkLst>
            <pc:docMk/>
            <pc:sldMk cId="1533913061" sldId="709"/>
            <ac:spMk id="9" creationId="{7FEAAFC7-C591-8E02-E916-9596147D6EFB}"/>
          </ac:spMkLst>
        </pc:spChg>
        <pc:spChg chg="mod">
          <ac:chgData name="Gaetan REBUFET" userId="24347de5-52d0-4fa3-a215-e4e73060d6f3" providerId="ADAL" clId="{F599F690-9020-4EF4-9A4B-D45E8EFE2D75}" dt="2023-08-04T16:22:45.159" v="1022" actId="1076"/>
          <ac:spMkLst>
            <pc:docMk/>
            <pc:sldMk cId="1533913061" sldId="709"/>
            <ac:spMk id="13" creationId="{293DCC77-5E86-A614-2634-96BADAAB4299}"/>
          </ac:spMkLst>
        </pc:spChg>
      </pc:sldChg>
      <pc:sldChg chg="addSp delSp modSp new mod ord modClrScheme chgLayout">
        <pc:chgData name="Gaetan REBUFET" userId="24347de5-52d0-4fa3-a215-e4e73060d6f3" providerId="ADAL" clId="{F599F690-9020-4EF4-9A4B-D45E8EFE2D75}" dt="2023-08-04T15:49:38.372" v="235" actId="20577"/>
        <pc:sldMkLst>
          <pc:docMk/>
          <pc:sldMk cId="1994633771" sldId="712"/>
        </pc:sldMkLst>
        <pc:spChg chg="del mod ord">
          <ac:chgData name="Gaetan REBUFET" userId="24347de5-52d0-4fa3-a215-e4e73060d6f3" providerId="ADAL" clId="{F599F690-9020-4EF4-9A4B-D45E8EFE2D75}" dt="2023-08-04T15:44:47.596" v="4" actId="700"/>
          <ac:spMkLst>
            <pc:docMk/>
            <pc:sldMk cId="1994633771" sldId="712"/>
            <ac:spMk id="2" creationId="{68B23E65-382A-2B63-BC26-DDD012C11CD3}"/>
          </ac:spMkLst>
        </pc:spChg>
        <pc:spChg chg="del mod ord">
          <ac:chgData name="Gaetan REBUFET" userId="24347de5-52d0-4fa3-a215-e4e73060d6f3" providerId="ADAL" clId="{F599F690-9020-4EF4-9A4B-D45E8EFE2D75}" dt="2023-08-04T15:44:47.596" v="4" actId="700"/>
          <ac:spMkLst>
            <pc:docMk/>
            <pc:sldMk cId="1994633771" sldId="712"/>
            <ac:spMk id="3" creationId="{B303519D-C00B-270F-3D43-B8219736377F}"/>
          </ac:spMkLst>
        </pc:spChg>
        <pc:spChg chg="del mod ord">
          <ac:chgData name="Gaetan REBUFET" userId="24347de5-52d0-4fa3-a215-e4e73060d6f3" providerId="ADAL" clId="{F599F690-9020-4EF4-9A4B-D45E8EFE2D75}" dt="2023-08-04T15:44:47.596" v="4" actId="700"/>
          <ac:spMkLst>
            <pc:docMk/>
            <pc:sldMk cId="1994633771" sldId="712"/>
            <ac:spMk id="4" creationId="{DD90EFCC-1DC2-A14B-3B55-EE157B8A563C}"/>
          </ac:spMkLst>
        </pc:spChg>
        <pc:spChg chg="add mod ord">
          <ac:chgData name="Gaetan REBUFET" userId="24347de5-52d0-4fa3-a215-e4e73060d6f3" providerId="ADAL" clId="{F599F690-9020-4EF4-9A4B-D45E8EFE2D75}" dt="2023-08-04T15:49:38.372" v="235" actId="20577"/>
          <ac:spMkLst>
            <pc:docMk/>
            <pc:sldMk cId="1994633771" sldId="712"/>
            <ac:spMk id="5" creationId="{F544E6E8-B72F-91A8-91CB-175E0B045072}"/>
          </ac:spMkLst>
        </pc:spChg>
        <pc:spChg chg="add del mod ord">
          <ac:chgData name="Gaetan REBUFET" userId="24347de5-52d0-4fa3-a215-e4e73060d6f3" providerId="ADAL" clId="{F599F690-9020-4EF4-9A4B-D45E8EFE2D75}" dt="2023-08-04T15:48:50.951" v="233" actId="478"/>
          <ac:spMkLst>
            <pc:docMk/>
            <pc:sldMk cId="1994633771" sldId="712"/>
            <ac:spMk id="6" creationId="{8B176835-8855-6CB2-AC50-4F096DA96220}"/>
          </ac:spMkLst>
        </pc:spChg>
        <pc:spChg chg="add mod ord">
          <ac:chgData name="Gaetan REBUFET" userId="24347de5-52d0-4fa3-a215-e4e73060d6f3" providerId="ADAL" clId="{F599F690-9020-4EF4-9A4B-D45E8EFE2D75}" dt="2023-08-04T15:45:29.367" v="49" actId="27636"/>
          <ac:spMkLst>
            <pc:docMk/>
            <pc:sldMk cId="1994633771" sldId="712"/>
            <ac:spMk id="7" creationId="{94F5802B-8269-963F-5A9D-5A5B2A778F4B}"/>
          </ac:spMkLst>
        </pc:spChg>
        <pc:picChg chg="add mod">
          <ac:chgData name="Gaetan REBUFET" userId="24347de5-52d0-4fa3-a215-e4e73060d6f3" providerId="ADAL" clId="{F599F690-9020-4EF4-9A4B-D45E8EFE2D75}" dt="2023-08-04T15:48:37.096" v="231" actId="14100"/>
          <ac:picMkLst>
            <pc:docMk/>
            <pc:sldMk cId="1994633771" sldId="712"/>
            <ac:picMk id="8" creationId="{7361CA57-A031-5111-6ED4-0B086BC1A1C7}"/>
          </ac:picMkLst>
        </pc:picChg>
        <pc:picChg chg="add mod modCrop">
          <ac:chgData name="Gaetan REBUFET" userId="24347de5-52d0-4fa3-a215-e4e73060d6f3" providerId="ADAL" clId="{F599F690-9020-4EF4-9A4B-D45E8EFE2D75}" dt="2023-08-04T15:48:31.990" v="228" actId="1076"/>
          <ac:picMkLst>
            <pc:docMk/>
            <pc:sldMk cId="1994633771" sldId="712"/>
            <ac:picMk id="9" creationId="{32F62001-24F6-0CE0-D54A-CC7C09B930E9}"/>
          </ac:picMkLst>
        </pc:picChg>
      </pc:sldChg>
      <pc:sldChg chg="addSp delSp modSp new mod modClrScheme addAnim delAnim modAnim chgLayout">
        <pc:chgData name="Gaetan REBUFET" userId="24347de5-52d0-4fa3-a215-e4e73060d6f3" providerId="ADAL" clId="{F599F690-9020-4EF4-9A4B-D45E8EFE2D75}" dt="2023-08-04T16:18:31.451" v="1020" actId="478"/>
        <pc:sldMkLst>
          <pc:docMk/>
          <pc:sldMk cId="1835395524" sldId="713"/>
        </pc:sldMkLst>
        <pc:spChg chg="del mod ord">
          <ac:chgData name="Gaetan REBUFET" userId="24347de5-52d0-4fa3-a215-e4e73060d6f3" providerId="ADAL" clId="{F599F690-9020-4EF4-9A4B-D45E8EFE2D75}" dt="2023-08-04T15:45:42.110" v="51" actId="700"/>
          <ac:spMkLst>
            <pc:docMk/>
            <pc:sldMk cId="1835395524" sldId="713"/>
            <ac:spMk id="2" creationId="{2787D4E5-88C9-C3F7-CC02-FFFADE5C03CE}"/>
          </ac:spMkLst>
        </pc:spChg>
        <pc:spChg chg="del mod ord">
          <ac:chgData name="Gaetan REBUFET" userId="24347de5-52d0-4fa3-a215-e4e73060d6f3" providerId="ADAL" clId="{F599F690-9020-4EF4-9A4B-D45E8EFE2D75}" dt="2023-08-04T15:45:42.110" v="51" actId="700"/>
          <ac:spMkLst>
            <pc:docMk/>
            <pc:sldMk cId="1835395524" sldId="713"/>
            <ac:spMk id="3" creationId="{8B24F5B2-D909-4BF8-45FF-65AD5FF853A7}"/>
          </ac:spMkLst>
        </pc:spChg>
        <pc:spChg chg="del">
          <ac:chgData name="Gaetan REBUFET" userId="24347de5-52d0-4fa3-a215-e4e73060d6f3" providerId="ADAL" clId="{F599F690-9020-4EF4-9A4B-D45E8EFE2D75}" dt="2023-08-04T15:45:42.110" v="51" actId="700"/>
          <ac:spMkLst>
            <pc:docMk/>
            <pc:sldMk cId="1835395524" sldId="713"/>
            <ac:spMk id="4" creationId="{336C2A16-3ED6-DBE2-CABD-B75E66EA7119}"/>
          </ac:spMkLst>
        </pc:spChg>
        <pc:spChg chg="add del mod ord">
          <ac:chgData name="Gaetan REBUFET" userId="24347de5-52d0-4fa3-a215-e4e73060d6f3" providerId="ADAL" clId="{F599F690-9020-4EF4-9A4B-D45E8EFE2D75}" dt="2023-08-04T16:09:46.418" v="957" actId="478"/>
          <ac:spMkLst>
            <pc:docMk/>
            <pc:sldMk cId="1835395524" sldId="713"/>
            <ac:spMk id="5" creationId="{577CF46D-393D-1972-59F4-49417A23089E}"/>
          </ac:spMkLst>
        </pc:spChg>
        <pc:spChg chg="add del mod ord">
          <ac:chgData name="Gaetan REBUFET" userId="24347de5-52d0-4fa3-a215-e4e73060d6f3" providerId="ADAL" clId="{F599F690-9020-4EF4-9A4B-D45E8EFE2D75}" dt="2023-08-04T15:49:23.938" v="234" actId="700"/>
          <ac:spMkLst>
            <pc:docMk/>
            <pc:sldMk cId="1835395524" sldId="713"/>
            <ac:spMk id="6" creationId="{153033F2-43C6-B2FD-9806-932BC07EDD07}"/>
          </ac:spMkLst>
        </pc:spChg>
        <pc:spChg chg="add del mod ord">
          <ac:chgData name="Gaetan REBUFET" userId="24347de5-52d0-4fa3-a215-e4e73060d6f3" providerId="ADAL" clId="{F599F690-9020-4EF4-9A4B-D45E8EFE2D75}" dt="2023-08-04T15:58:12.272" v="638"/>
          <ac:spMkLst>
            <pc:docMk/>
            <pc:sldMk cId="1835395524" sldId="713"/>
            <ac:spMk id="7" creationId="{A7A800D8-2DDF-4F95-FD5C-0056314263AB}"/>
          </ac:spMkLst>
        </pc:spChg>
        <pc:spChg chg="add del mod ord">
          <ac:chgData name="Gaetan REBUFET" userId="24347de5-52d0-4fa3-a215-e4e73060d6f3" providerId="ADAL" clId="{F599F690-9020-4EF4-9A4B-D45E8EFE2D75}" dt="2023-08-04T15:51:14.735" v="332" actId="478"/>
          <ac:spMkLst>
            <pc:docMk/>
            <pc:sldMk cId="1835395524" sldId="713"/>
            <ac:spMk id="8" creationId="{6AA17A4F-9CED-0681-D988-82BB755C2F99}"/>
          </ac:spMkLst>
        </pc:spChg>
        <pc:spChg chg="add del mod">
          <ac:chgData name="Gaetan REBUFET" userId="24347de5-52d0-4fa3-a215-e4e73060d6f3" providerId="ADAL" clId="{F599F690-9020-4EF4-9A4B-D45E8EFE2D75}" dt="2023-08-04T16:12:39.910" v="992" actId="478"/>
          <ac:spMkLst>
            <pc:docMk/>
            <pc:sldMk cId="1835395524" sldId="713"/>
            <ac:spMk id="11" creationId="{3CA5F1C7-B080-78F1-927F-C681E7E1CA29}"/>
          </ac:spMkLst>
        </pc:spChg>
        <pc:spChg chg="add del mod">
          <ac:chgData name="Gaetan REBUFET" userId="24347de5-52d0-4fa3-a215-e4e73060d6f3" providerId="ADAL" clId="{F599F690-9020-4EF4-9A4B-D45E8EFE2D75}" dt="2023-08-04T16:04:38.798" v="756" actId="478"/>
          <ac:spMkLst>
            <pc:docMk/>
            <pc:sldMk cId="1835395524" sldId="713"/>
            <ac:spMk id="12" creationId="{74552242-2683-56C5-F8E5-59DCCC28E745}"/>
          </ac:spMkLst>
        </pc:spChg>
        <pc:spChg chg="add del mod">
          <ac:chgData name="Gaetan REBUFET" userId="24347de5-52d0-4fa3-a215-e4e73060d6f3" providerId="ADAL" clId="{F599F690-9020-4EF4-9A4B-D45E8EFE2D75}" dt="2023-08-04T16:05:33.107" v="784"/>
          <ac:spMkLst>
            <pc:docMk/>
            <pc:sldMk cId="1835395524" sldId="713"/>
            <ac:spMk id="13" creationId="{336647C9-89F3-26EA-B1BC-62BAAC4960A6}"/>
          </ac:spMkLst>
        </pc:spChg>
        <pc:spChg chg="add del mod">
          <ac:chgData name="Gaetan REBUFET" userId="24347de5-52d0-4fa3-a215-e4e73060d6f3" providerId="ADAL" clId="{F599F690-9020-4EF4-9A4B-D45E8EFE2D75}" dt="2023-08-04T16:05:48.806" v="799"/>
          <ac:spMkLst>
            <pc:docMk/>
            <pc:sldMk cId="1835395524" sldId="713"/>
            <ac:spMk id="14" creationId="{2FA682D1-E7DA-30B2-8E0F-4D9C9CB13D01}"/>
          </ac:spMkLst>
        </pc:spChg>
        <pc:spChg chg="add del mod">
          <ac:chgData name="Gaetan REBUFET" userId="24347de5-52d0-4fa3-a215-e4e73060d6f3" providerId="ADAL" clId="{F599F690-9020-4EF4-9A4B-D45E8EFE2D75}" dt="2023-08-04T16:05:33.107" v="786"/>
          <ac:spMkLst>
            <pc:docMk/>
            <pc:sldMk cId="1835395524" sldId="713"/>
            <ac:spMk id="15" creationId="{72C07A6F-BF6A-A58A-197E-5A5888BDB118}"/>
          </ac:spMkLst>
        </pc:spChg>
        <pc:spChg chg="add del mod">
          <ac:chgData name="Gaetan REBUFET" userId="24347de5-52d0-4fa3-a215-e4e73060d6f3" providerId="ADAL" clId="{F599F690-9020-4EF4-9A4B-D45E8EFE2D75}" dt="2023-08-04T16:05:48.806" v="797"/>
          <ac:spMkLst>
            <pc:docMk/>
            <pc:sldMk cId="1835395524" sldId="713"/>
            <ac:spMk id="16" creationId="{061905BF-306F-5727-0CB2-69F13156E7F0}"/>
          </ac:spMkLst>
        </pc:spChg>
        <pc:spChg chg="add del mod">
          <ac:chgData name="Gaetan REBUFET" userId="24347de5-52d0-4fa3-a215-e4e73060d6f3" providerId="ADAL" clId="{F599F690-9020-4EF4-9A4B-D45E8EFE2D75}" dt="2023-08-04T15:58:12.272" v="638"/>
          <ac:spMkLst>
            <pc:docMk/>
            <pc:sldMk cId="1835395524" sldId="713"/>
            <ac:spMk id="17" creationId="{8DDF99B1-84E4-14DC-EC56-EC29F2837613}"/>
          </ac:spMkLst>
        </pc:spChg>
        <pc:spChg chg="add del mod">
          <ac:chgData name="Gaetan REBUFET" userId="24347de5-52d0-4fa3-a215-e4e73060d6f3" providerId="ADAL" clId="{F599F690-9020-4EF4-9A4B-D45E8EFE2D75}" dt="2023-08-04T16:09:49.958" v="959" actId="478"/>
          <ac:spMkLst>
            <pc:docMk/>
            <pc:sldMk cId="1835395524" sldId="713"/>
            <ac:spMk id="18" creationId="{A2462844-73DC-447D-824A-10404FCA3824}"/>
          </ac:spMkLst>
        </pc:spChg>
        <pc:spChg chg="add del mod">
          <ac:chgData name="Gaetan REBUFET" userId="24347de5-52d0-4fa3-a215-e4e73060d6f3" providerId="ADAL" clId="{F599F690-9020-4EF4-9A4B-D45E8EFE2D75}" dt="2023-08-04T15:58:28.510" v="641" actId="478"/>
          <ac:spMkLst>
            <pc:docMk/>
            <pc:sldMk cId="1835395524" sldId="713"/>
            <ac:spMk id="19" creationId="{F466261D-253C-5A34-9C68-6F1F3FFF2CCF}"/>
          </ac:spMkLst>
        </pc:spChg>
        <pc:spChg chg="add del mod">
          <ac:chgData name="Gaetan REBUFET" userId="24347de5-52d0-4fa3-a215-e4e73060d6f3" providerId="ADAL" clId="{F599F690-9020-4EF4-9A4B-D45E8EFE2D75}" dt="2023-08-04T16:01:52.282" v="704" actId="478"/>
          <ac:spMkLst>
            <pc:docMk/>
            <pc:sldMk cId="1835395524" sldId="713"/>
            <ac:spMk id="22" creationId="{74C47B41-A39A-6F15-C041-5F028C93FB7D}"/>
          </ac:spMkLst>
        </pc:spChg>
        <pc:spChg chg="add del mod">
          <ac:chgData name="Gaetan REBUFET" userId="24347de5-52d0-4fa3-a215-e4e73060d6f3" providerId="ADAL" clId="{F599F690-9020-4EF4-9A4B-D45E8EFE2D75}" dt="2023-08-04T16:04:26.671" v="751" actId="478"/>
          <ac:spMkLst>
            <pc:docMk/>
            <pc:sldMk cId="1835395524" sldId="713"/>
            <ac:spMk id="24" creationId="{66FCBE3C-9938-467B-714E-39F51C73798C}"/>
          </ac:spMkLst>
        </pc:spChg>
        <pc:spChg chg="add del">
          <ac:chgData name="Gaetan REBUFET" userId="24347de5-52d0-4fa3-a215-e4e73060d6f3" providerId="ADAL" clId="{F599F690-9020-4EF4-9A4B-D45E8EFE2D75}" dt="2023-08-04T16:02:07.005" v="706" actId="478"/>
          <ac:spMkLst>
            <pc:docMk/>
            <pc:sldMk cId="1835395524" sldId="713"/>
            <ac:spMk id="25" creationId="{025D91A1-345D-FA71-D137-8499C2DF3272}"/>
          </ac:spMkLst>
        </pc:spChg>
        <pc:spChg chg="add del">
          <ac:chgData name="Gaetan REBUFET" userId="24347de5-52d0-4fa3-a215-e4e73060d6f3" providerId="ADAL" clId="{F599F690-9020-4EF4-9A4B-D45E8EFE2D75}" dt="2023-08-04T16:03:26.805" v="737" actId="478"/>
          <ac:spMkLst>
            <pc:docMk/>
            <pc:sldMk cId="1835395524" sldId="713"/>
            <ac:spMk id="26" creationId="{216C05CA-082D-DD4D-70BE-C21569DE871A}"/>
          </ac:spMkLst>
        </pc:spChg>
        <pc:spChg chg="add mod">
          <ac:chgData name="Gaetan REBUFET" userId="24347de5-52d0-4fa3-a215-e4e73060d6f3" providerId="ADAL" clId="{F599F690-9020-4EF4-9A4B-D45E8EFE2D75}" dt="2023-08-04T16:08:21.074" v="951" actId="207"/>
          <ac:spMkLst>
            <pc:docMk/>
            <pc:sldMk cId="1835395524" sldId="713"/>
            <ac:spMk id="27" creationId="{41EF3FE5-99AB-171C-DF2D-E72FB39BDF86}"/>
          </ac:spMkLst>
        </pc:spChg>
        <pc:spChg chg="add mod">
          <ac:chgData name="Gaetan REBUFET" userId="24347de5-52d0-4fa3-a215-e4e73060d6f3" providerId="ADAL" clId="{F599F690-9020-4EF4-9A4B-D45E8EFE2D75}" dt="2023-08-04T16:08:49.485" v="952" actId="207"/>
          <ac:spMkLst>
            <pc:docMk/>
            <pc:sldMk cId="1835395524" sldId="713"/>
            <ac:spMk id="28" creationId="{D41D2551-1630-3FB5-F040-1C66AFA756B3}"/>
          </ac:spMkLst>
        </pc:spChg>
        <pc:spChg chg="add del mod">
          <ac:chgData name="Gaetan REBUFET" userId="24347de5-52d0-4fa3-a215-e4e73060d6f3" providerId="ADAL" clId="{F599F690-9020-4EF4-9A4B-D45E8EFE2D75}" dt="2023-08-04T16:04:47.108" v="762" actId="478"/>
          <ac:spMkLst>
            <pc:docMk/>
            <pc:sldMk cId="1835395524" sldId="713"/>
            <ac:spMk id="29" creationId="{BAB0C278-F1FD-1386-322C-0F049D9535AD}"/>
          </ac:spMkLst>
        </pc:spChg>
        <pc:spChg chg="add mod">
          <ac:chgData name="Gaetan REBUFET" userId="24347de5-52d0-4fa3-a215-e4e73060d6f3" providerId="ADAL" clId="{F599F690-9020-4EF4-9A4B-D45E8EFE2D75}" dt="2023-08-04T16:08:49.485" v="952" actId="207"/>
          <ac:spMkLst>
            <pc:docMk/>
            <pc:sldMk cId="1835395524" sldId="713"/>
            <ac:spMk id="30" creationId="{28AF1476-E56C-384F-DF5F-238EB187AB39}"/>
          </ac:spMkLst>
        </pc:spChg>
        <pc:spChg chg="add mod">
          <ac:chgData name="Gaetan REBUFET" userId="24347de5-52d0-4fa3-a215-e4e73060d6f3" providerId="ADAL" clId="{F599F690-9020-4EF4-9A4B-D45E8EFE2D75}" dt="2023-08-04T16:08:21.074" v="951" actId="207"/>
          <ac:spMkLst>
            <pc:docMk/>
            <pc:sldMk cId="1835395524" sldId="713"/>
            <ac:spMk id="31" creationId="{685F1F1F-0818-70F4-25D5-6B3480FA4659}"/>
          </ac:spMkLst>
        </pc:spChg>
        <pc:spChg chg="add mod">
          <ac:chgData name="Gaetan REBUFET" userId="24347de5-52d0-4fa3-a215-e4e73060d6f3" providerId="ADAL" clId="{F599F690-9020-4EF4-9A4B-D45E8EFE2D75}" dt="2023-08-04T16:08:21.074" v="951" actId="207"/>
          <ac:spMkLst>
            <pc:docMk/>
            <pc:sldMk cId="1835395524" sldId="713"/>
            <ac:spMk id="32" creationId="{FF236AEA-B524-90FA-2794-9097E0464C84}"/>
          </ac:spMkLst>
        </pc:spChg>
        <pc:spChg chg="add mod">
          <ac:chgData name="Gaetan REBUFET" userId="24347de5-52d0-4fa3-a215-e4e73060d6f3" providerId="ADAL" clId="{F599F690-9020-4EF4-9A4B-D45E8EFE2D75}" dt="2023-08-04T16:08:49.485" v="952" actId="207"/>
          <ac:spMkLst>
            <pc:docMk/>
            <pc:sldMk cId="1835395524" sldId="713"/>
            <ac:spMk id="33" creationId="{E0F2FF9A-5958-51F8-B659-E5708592F2FD}"/>
          </ac:spMkLst>
        </pc:spChg>
        <pc:spChg chg="add mod">
          <ac:chgData name="Gaetan REBUFET" userId="24347de5-52d0-4fa3-a215-e4e73060d6f3" providerId="ADAL" clId="{F599F690-9020-4EF4-9A4B-D45E8EFE2D75}" dt="2023-08-04T16:08:21.074" v="951" actId="207"/>
          <ac:spMkLst>
            <pc:docMk/>
            <pc:sldMk cId="1835395524" sldId="713"/>
            <ac:spMk id="34" creationId="{7ED9E81C-7405-7841-6C73-DF9448FF949B}"/>
          </ac:spMkLst>
        </pc:spChg>
        <pc:spChg chg="add mod">
          <ac:chgData name="Gaetan REBUFET" userId="24347de5-52d0-4fa3-a215-e4e73060d6f3" providerId="ADAL" clId="{F599F690-9020-4EF4-9A4B-D45E8EFE2D75}" dt="2023-08-04T16:08:49.485" v="952" actId="207"/>
          <ac:spMkLst>
            <pc:docMk/>
            <pc:sldMk cId="1835395524" sldId="713"/>
            <ac:spMk id="35" creationId="{409EB1AE-5B2C-C17E-112B-B3D85616FAED}"/>
          </ac:spMkLst>
        </pc:spChg>
        <pc:spChg chg="add del mod">
          <ac:chgData name="Gaetan REBUFET" userId="24347de5-52d0-4fa3-a215-e4e73060d6f3" providerId="ADAL" clId="{F599F690-9020-4EF4-9A4B-D45E8EFE2D75}" dt="2023-08-04T16:09:48.173" v="958" actId="478"/>
          <ac:spMkLst>
            <pc:docMk/>
            <pc:sldMk cId="1835395524" sldId="713"/>
            <ac:spMk id="37" creationId="{1422F186-87C7-4B98-57E7-C5E57A4A748E}"/>
          </ac:spMkLst>
        </pc:spChg>
        <pc:spChg chg="add mod ord">
          <ac:chgData name="Gaetan REBUFET" userId="24347de5-52d0-4fa3-a215-e4e73060d6f3" providerId="ADAL" clId="{F599F690-9020-4EF4-9A4B-D45E8EFE2D75}" dt="2023-08-04T16:10:54.882" v="977" actId="207"/>
          <ac:spMkLst>
            <pc:docMk/>
            <pc:sldMk cId="1835395524" sldId="713"/>
            <ac:spMk id="40" creationId="{940435CD-A89E-4019-0BC1-E45ADC836679}"/>
          </ac:spMkLst>
        </pc:spChg>
        <pc:spChg chg="add del">
          <ac:chgData name="Gaetan REBUFET" userId="24347de5-52d0-4fa3-a215-e4e73060d6f3" providerId="ADAL" clId="{F599F690-9020-4EF4-9A4B-D45E8EFE2D75}" dt="2023-08-04T16:18:31.451" v="1020" actId="478"/>
          <ac:spMkLst>
            <pc:docMk/>
            <pc:sldMk cId="1835395524" sldId="713"/>
            <ac:spMk id="41" creationId="{4221F295-94A5-35FD-6FE3-68F4902C034F}"/>
          </ac:spMkLst>
        </pc:spChg>
        <pc:graphicFrameChg chg="add del mod modGraphic">
          <ac:chgData name="Gaetan REBUFET" userId="24347de5-52d0-4fa3-a215-e4e73060d6f3" providerId="ADAL" clId="{F599F690-9020-4EF4-9A4B-D45E8EFE2D75}" dt="2023-08-04T15:51:17.019" v="334" actId="478"/>
          <ac:graphicFrameMkLst>
            <pc:docMk/>
            <pc:sldMk cId="1835395524" sldId="713"/>
            <ac:graphicFrameMk id="9" creationId="{B89783FA-B485-D3F1-8B9E-146197E5FCF1}"/>
          </ac:graphicFrameMkLst>
        </pc:graphicFrameChg>
        <pc:picChg chg="add del mod ord">
          <ac:chgData name="Gaetan REBUFET" userId="24347de5-52d0-4fa3-a215-e4e73060d6f3" providerId="ADAL" clId="{F599F690-9020-4EF4-9A4B-D45E8EFE2D75}" dt="2023-08-04T16:01:52.282" v="704" actId="478"/>
          <ac:picMkLst>
            <pc:docMk/>
            <pc:sldMk cId="1835395524" sldId="713"/>
            <ac:picMk id="21" creationId="{349DA26C-6585-467E-559B-2A6F0A9B229D}"/>
          </ac:picMkLst>
        </pc:picChg>
        <pc:picChg chg="add mod">
          <ac:chgData name="Gaetan REBUFET" userId="24347de5-52d0-4fa3-a215-e4e73060d6f3" providerId="ADAL" clId="{F599F690-9020-4EF4-9A4B-D45E8EFE2D75}" dt="2023-08-04T16:11:06.905" v="980" actId="1076"/>
          <ac:picMkLst>
            <pc:docMk/>
            <pc:sldMk cId="1835395524" sldId="713"/>
            <ac:picMk id="38" creationId="{6DB877E6-2776-93DF-0932-C996A5B9FC4D}"/>
          </ac:picMkLst>
        </pc:picChg>
        <pc:picChg chg="add mod">
          <ac:chgData name="Gaetan REBUFET" userId="24347de5-52d0-4fa3-a215-e4e73060d6f3" providerId="ADAL" clId="{F599F690-9020-4EF4-9A4B-D45E8EFE2D75}" dt="2023-08-04T16:11:09.658" v="981" actId="1076"/>
          <ac:picMkLst>
            <pc:docMk/>
            <pc:sldMk cId="1835395524" sldId="713"/>
            <ac:picMk id="39" creationId="{89D87475-0CB3-D80C-6037-1DEF4197C863}"/>
          </ac:picMkLst>
        </pc:picChg>
        <pc:picChg chg="add del mod">
          <ac:chgData name="Gaetan REBUFET" userId="24347de5-52d0-4fa3-a215-e4e73060d6f3" providerId="ADAL" clId="{F599F690-9020-4EF4-9A4B-D45E8EFE2D75}" dt="2023-08-04T16:00:05.130" v="654" actId="478"/>
          <ac:picMkLst>
            <pc:docMk/>
            <pc:sldMk cId="1835395524" sldId="713"/>
            <ac:picMk id="1026" creationId="{786A507B-3C51-5E19-BE5E-3D24E8459CAE}"/>
          </ac:picMkLst>
        </pc:picChg>
        <pc:picChg chg="add mod">
          <ac:chgData name="Gaetan REBUFET" userId="24347de5-52d0-4fa3-a215-e4e73060d6f3" providerId="ADAL" clId="{F599F690-9020-4EF4-9A4B-D45E8EFE2D75}" dt="2023-08-04T16:11:01.338" v="978" actId="1076"/>
          <ac:picMkLst>
            <pc:docMk/>
            <pc:sldMk cId="1835395524" sldId="713"/>
            <ac:picMk id="1028" creationId="{3A439BE2-9DBE-3A67-FD84-2F7CB82FCACF}"/>
          </ac:picMkLst>
        </pc:picChg>
      </pc:sldChg>
      <pc:sldChg chg="new del">
        <pc:chgData name="Gaetan REBUFET" userId="24347de5-52d0-4fa3-a215-e4e73060d6f3" providerId="ADAL" clId="{F599F690-9020-4EF4-9A4B-D45E8EFE2D75}" dt="2023-08-08T11:53:46.188" v="1075" actId="47"/>
        <pc:sldMkLst>
          <pc:docMk/>
          <pc:sldMk cId="2854734039" sldId="718"/>
        </pc:sldMkLst>
      </pc:sldChg>
      <pc:sldChg chg="addSp delSp modSp add mod delAnim modAnim modShow">
        <pc:chgData name="Gaetan REBUFET" userId="24347de5-52d0-4fa3-a215-e4e73060d6f3" providerId="ADAL" clId="{F599F690-9020-4EF4-9A4B-D45E8EFE2D75}" dt="2023-08-08T11:56:03.036" v="1163" actId="1582"/>
        <pc:sldMkLst>
          <pc:docMk/>
          <pc:sldMk cId="1944621246" sldId="719"/>
        </pc:sldMkLst>
        <pc:spChg chg="del">
          <ac:chgData name="Gaetan REBUFET" userId="24347de5-52d0-4fa3-a215-e4e73060d6f3" providerId="ADAL" clId="{F599F690-9020-4EF4-9A4B-D45E8EFE2D75}" dt="2023-08-08T11:54:08.618" v="1077" actId="478"/>
          <ac:spMkLst>
            <pc:docMk/>
            <pc:sldMk cId="1944621246" sldId="719"/>
            <ac:spMk id="2" creationId="{04B79018-034E-D824-0ED4-D4DC6E344DDD}"/>
          </ac:spMkLst>
        </pc:spChg>
        <pc:spChg chg="del mod">
          <ac:chgData name="Gaetan REBUFET" userId="24347de5-52d0-4fa3-a215-e4e73060d6f3" providerId="ADAL" clId="{F599F690-9020-4EF4-9A4B-D45E8EFE2D75}" dt="2023-08-08T11:54:55.181" v="1100" actId="478"/>
          <ac:spMkLst>
            <pc:docMk/>
            <pc:sldMk cId="1944621246" sldId="719"/>
            <ac:spMk id="3" creationId="{305432BA-7729-049A-1565-3DB4BC75A584}"/>
          </ac:spMkLst>
        </pc:spChg>
        <pc:spChg chg="del">
          <ac:chgData name="Gaetan REBUFET" userId="24347de5-52d0-4fa3-a215-e4e73060d6f3" providerId="ADAL" clId="{F599F690-9020-4EF4-9A4B-D45E8EFE2D75}" dt="2023-08-08T11:54:47.165" v="1088" actId="478"/>
          <ac:spMkLst>
            <pc:docMk/>
            <pc:sldMk cId="1944621246" sldId="719"/>
            <ac:spMk id="6" creationId="{F58AB8A3-54C1-CC18-9B3A-EB83F326D133}"/>
          </ac:spMkLst>
        </pc:spChg>
        <pc:spChg chg="add mod">
          <ac:chgData name="Gaetan REBUFET" userId="24347de5-52d0-4fa3-a215-e4e73060d6f3" providerId="ADAL" clId="{F599F690-9020-4EF4-9A4B-D45E8EFE2D75}" dt="2023-08-08T11:56:03.036" v="1163" actId="1582"/>
          <ac:spMkLst>
            <pc:docMk/>
            <pc:sldMk cId="1944621246" sldId="719"/>
            <ac:spMk id="8" creationId="{5D7B20AC-01B6-A42B-80FB-6D544C44DBC9}"/>
          </ac:spMkLst>
        </pc:spChg>
        <pc:spChg chg="add del mod">
          <ac:chgData name="Gaetan REBUFET" userId="24347de5-52d0-4fa3-a215-e4e73060d6f3" providerId="ADAL" clId="{F599F690-9020-4EF4-9A4B-D45E8EFE2D75}" dt="2023-08-08T11:54:56.930" v="1101" actId="478"/>
          <ac:spMkLst>
            <pc:docMk/>
            <pc:sldMk cId="1944621246" sldId="719"/>
            <ac:spMk id="10" creationId="{AFB32BA3-79B8-8903-7817-683DA54BEB88}"/>
          </ac:spMkLst>
        </pc:spChg>
        <pc:spChg chg="add mod">
          <ac:chgData name="Gaetan REBUFET" userId="24347de5-52d0-4fa3-a215-e4e73060d6f3" providerId="ADAL" clId="{F599F690-9020-4EF4-9A4B-D45E8EFE2D75}" dt="2023-08-08T11:55:54.558" v="1162" actId="1076"/>
          <ac:spMkLst>
            <pc:docMk/>
            <pc:sldMk cId="1944621246" sldId="719"/>
            <ac:spMk id="11" creationId="{58C9D7AD-0F18-F945-1F89-4A87792B5A06}"/>
          </ac:spMkLst>
        </pc:spChg>
        <pc:picChg chg="del">
          <ac:chgData name="Gaetan REBUFET" userId="24347de5-52d0-4fa3-a215-e4e73060d6f3" providerId="ADAL" clId="{F599F690-9020-4EF4-9A4B-D45E8EFE2D75}" dt="2023-08-08T11:54:45.870" v="1087" actId="478"/>
          <ac:picMkLst>
            <pc:docMk/>
            <pc:sldMk cId="1944621246" sldId="719"/>
            <ac:picMk id="4" creationId="{75B45926-5DB5-9FA7-0E80-C9024A93608D}"/>
          </ac:picMkLst>
        </pc:picChg>
        <pc:picChg chg="mod">
          <ac:chgData name="Gaetan REBUFET" userId="24347de5-52d0-4fa3-a215-e4e73060d6f3" providerId="ADAL" clId="{F599F690-9020-4EF4-9A4B-D45E8EFE2D75}" dt="2023-08-08T11:54:41.529" v="1085" actId="1076"/>
          <ac:picMkLst>
            <pc:docMk/>
            <pc:sldMk cId="1944621246" sldId="719"/>
            <ac:picMk id="5" creationId="{461268EC-EC54-FACC-016B-D168CE8A2A8D}"/>
          </ac:picMkLst>
        </pc:picChg>
        <pc:picChg chg="add mod">
          <ac:chgData name="Gaetan REBUFET" userId="24347de5-52d0-4fa3-a215-e4e73060d6f3" providerId="ADAL" clId="{F599F690-9020-4EF4-9A4B-D45E8EFE2D75}" dt="2023-08-08T11:55:33.645" v="1149" actId="1076"/>
          <ac:picMkLst>
            <pc:docMk/>
            <pc:sldMk cId="1944621246" sldId="719"/>
            <ac:picMk id="7" creationId="{42122F7B-EEA3-B4E0-85F0-93CFDBC8AA7C}"/>
          </ac:picMkLst>
        </pc:picChg>
      </pc:sldChg>
    </pc:docChg>
  </pc:docChgLst>
  <pc:docChgLst>
    <pc:chgData name="Mouhamadou KANE" userId="0c4efa16-b4c2-4183-818d-e326ec14f6fb" providerId="ADAL" clId="{6A5EF0A6-79D7-4BCE-81B8-D04DA3A5C4C6}"/>
    <pc:docChg chg="undo redo custSel addSld delSld modSld sldOrd modSection">
      <pc:chgData name="Mouhamadou KANE" userId="0c4efa16-b4c2-4183-818d-e326ec14f6fb" providerId="ADAL" clId="{6A5EF0A6-79D7-4BCE-81B8-D04DA3A5C4C6}" dt="2023-08-11T08:37:52.998" v="7199" actId="1076"/>
      <pc:docMkLst>
        <pc:docMk/>
      </pc:docMkLst>
      <pc:sldChg chg="addSp delSp modSp mod modAnim chgLayout modNotesTx">
        <pc:chgData name="Mouhamadou KANE" userId="0c4efa16-b4c2-4183-818d-e326ec14f6fb" providerId="ADAL" clId="{6A5EF0A6-79D7-4BCE-81B8-D04DA3A5C4C6}" dt="2023-08-09T14:37:30.403" v="7025" actId="1076"/>
        <pc:sldMkLst>
          <pc:docMk/>
          <pc:sldMk cId="1492241451" sldId="587"/>
        </pc:sldMkLst>
        <pc:spChg chg="add mod ord">
          <ac:chgData name="Mouhamadou KANE" userId="0c4efa16-b4c2-4183-818d-e326ec14f6fb" providerId="ADAL" clId="{6A5EF0A6-79D7-4BCE-81B8-D04DA3A5C4C6}" dt="2023-08-04T08:26:09.136" v="3363" actId="20577"/>
          <ac:spMkLst>
            <pc:docMk/>
            <pc:sldMk cId="1492241451" sldId="587"/>
            <ac:spMk id="2" creationId="{FDE25CFD-6D9F-27E3-03E0-6DB9C6293A02}"/>
          </ac:spMkLst>
        </pc:spChg>
        <pc:spChg chg="add del mod ord">
          <ac:chgData name="Mouhamadou KANE" userId="0c4efa16-b4c2-4183-818d-e326ec14f6fb" providerId="ADAL" clId="{6A5EF0A6-79D7-4BCE-81B8-D04DA3A5C4C6}" dt="2023-08-04T08:25:54.862" v="3359" actId="478"/>
          <ac:spMkLst>
            <pc:docMk/>
            <pc:sldMk cId="1492241451" sldId="587"/>
            <ac:spMk id="3" creationId="{A6EDC3C3-8DF2-8F5C-F743-7AE1E90A6AD2}"/>
          </ac:spMkLst>
        </pc:spChg>
        <pc:spChg chg="add del mod ord">
          <ac:chgData name="Mouhamadou KANE" userId="0c4efa16-b4c2-4183-818d-e326ec14f6fb" providerId="ADAL" clId="{6A5EF0A6-79D7-4BCE-81B8-D04DA3A5C4C6}" dt="2023-08-04T08:27:23.737" v="3366"/>
          <ac:spMkLst>
            <pc:docMk/>
            <pc:sldMk cId="1492241451" sldId="587"/>
            <ac:spMk id="4" creationId="{311F850F-C7FF-AD7F-049D-42AAAC27BE2D}"/>
          </ac:spMkLst>
        </pc:spChg>
        <pc:spChg chg="add mod">
          <ac:chgData name="Mouhamadou KANE" userId="0c4efa16-b4c2-4183-818d-e326ec14f6fb" providerId="ADAL" clId="{6A5EF0A6-79D7-4BCE-81B8-D04DA3A5C4C6}" dt="2023-08-08T13:01:02.288" v="6517" actId="1076"/>
          <ac:spMkLst>
            <pc:docMk/>
            <pc:sldMk cId="1492241451" sldId="587"/>
            <ac:spMk id="5" creationId="{0BA35987-919E-B87F-F797-1906F4A7AF36}"/>
          </ac:spMkLst>
        </pc:spChg>
        <pc:spChg chg="add del mod">
          <ac:chgData name="Mouhamadou KANE" userId="0c4efa16-b4c2-4183-818d-e326ec14f6fb" providerId="ADAL" clId="{6A5EF0A6-79D7-4BCE-81B8-D04DA3A5C4C6}" dt="2023-08-04T08:27:49.041" v="3372"/>
          <ac:spMkLst>
            <pc:docMk/>
            <pc:sldMk cId="1492241451" sldId="587"/>
            <ac:spMk id="6" creationId="{B9C29DA7-52A7-3C32-B0B0-596CD6855E77}"/>
          </ac:spMkLst>
        </pc:spChg>
        <pc:spChg chg="del mod">
          <ac:chgData name="Mouhamadou KANE" userId="0c4efa16-b4c2-4183-818d-e326ec14f6fb" providerId="ADAL" clId="{6A5EF0A6-79D7-4BCE-81B8-D04DA3A5C4C6}" dt="2023-08-02T13:05:39.737" v="480" actId="478"/>
          <ac:spMkLst>
            <pc:docMk/>
            <pc:sldMk cId="1492241451" sldId="587"/>
            <ac:spMk id="7" creationId="{599E31D8-0261-3EC9-55E4-5444553B77E0}"/>
          </ac:spMkLst>
        </pc:spChg>
        <pc:spChg chg="add mod">
          <ac:chgData name="Mouhamadou KANE" userId="0c4efa16-b4c2-4183-818d-e326ec14f6fb" providerId="ADAL" clId="{6A5EF0A6-79D7-4BCE-81B8-D04DA3A5C4C6}" dt="2023-08-08T13:00:58.934" v="6516" actId="20577"/>
          <ac:spMkLst>
            <pc:docMk/>
            <pc:sldMk cId="1492241451" sldId="587"/>
            <ac:spMk id="9" creationId="{5219FFD1-2138-173A-B07C-8DE2C3FE5AA7}"/>
          </ac:spMkLst>
        </pc:spChg>
        <pc:spChg chg="del mod">
          <ac:chgData name="Mouhamadou KANE" userId="0c4efa16-b4c2-4183-818d-e326ec14f6fb" providerId="ADAL" clId="{6A5EF0A6-79D7-4BCE-81B8-D04DA3A5C4C6}" dt="2023-08-04T08:26:03.368" v="3361" actId="478"/>
          <ac:spMkLst>
            <pc:docMk/>
            <pc:sldMk cId="1492241451" sldId="587"/>
            <ac:spMk id="10" creationId="{10F4511E-1113-4CEA-9FFD-12AC76F6892F}"/>
          </ac:spMkLst>
        </pc:spChg>
        <pc:spChg chg="del mod">
          <ac:chgData name="Mouhamadou KANE" userId="0c4efa16-b4c2-4183-818d-e326ec14f6fb" providerId="ADAL" clId="{6A5EF0A6-79D7-4BCE-81B8-D04DA3A5C4C6}" dt="2023-08-04T08:28:30.021" v="3378" actId="478"/>
          <ac:spMkLst>
            <pc:docMk/>
            <pc:sldMk cId="1492241451" sldId="587"/>
            <ac:spMk id="18" creationId="{0646815E-1FC5-E7D2-28B9-D08E40C45C02}"/>
          </ac:spMkLst>
        </pc:spChg>
        <pc:spChg chg="del mod">
          <ac:chgData name="Mouhamadou KANE" userId="0c4efa16-b4c2-4183-818d-e326ec14f6fb" providerId="ADAL" clId="{6A5EF0A6-79D7-4BCE-81B8-D04DA3A5C4C6}" dt="2023-08-04T08:28:32.025" v="3379" actId="478"/>
          <ac:spMkLst>
            <pc:docMk/>
            <pc:sldMk cId="1492241451" sldId="587"/>
            <ac:spMk id="19" creationId="{03B458E1-B7DF-895C-FA29-29C9A1094FE0}"/>
          </ac:spMkLst>
        </pc:spChg>
        <pc:picChg chg="add del mod">
          <ac:chgData name="Mouhamadou KANE" userId="0c4efa16-b4c2-4183-818d-e326ec14f6fb" providerId="ADAL" clId="{6A5EF0A6-79D7-4BCE-81B8-D04DA3A5C4C6}" dt="2023-08-04T15:06:47.956" v="5146" actId="21"/>
          <ac:picMkLst>
            <pc:docMk/>
            <pc:sldMk cId="1492241451" sldId="587"/>
            <ac:picMk id="8" creationId="{7E0E2349-BEF6-7CFB-8741-5903091BD5BF}"/>
          </ac:picMkLst>
        </pc:picChg>
        <pc:picChg chg="add mod">
          <ac:chgData name="Mouhamadou KANE" userId="0c4efa16-b4c2-4183-818d-e326ec14f6fb" providerId="ADAL" clId="{6A5EF0A6-79D7-4BCE-81B8-D04DA3A5C4C6}" dt="2023-08-09T14:37:30.403" v="7025" actId="1076"/>
          <ac:picMkLst>
            <pc:docMk/>
            <pc:sldMk cId="1492241451" sldId="587"/>
            <ac:picMk id="11" creationId="{8CA23117-4E96-F6F8-3AD5-2B7362C675D7}"/>
          </ac:picMkLst>
        </pc:picChg>
        <pc:picChg chg="add mod">
          <ac:chgData name="Mouhamadou KANE" userId="0c4efa16-b4c2-4183-818d-e326ec14f6fb" providerId="ADAL" clId="{6A5EF0A6-79D7-4BCE-81B8-D04DA3A5C4C6}" dt="2023-08-04T16:07:18.364" v="5731" actId="1076"/>
          <ac:picMkLst>
            <pc:docMk/>
            <pc:sldMk cId="1492241451" sldId="587"/>
            <ac:picMk id="1026" creationId="{C7674800-2CBB-EE6E-3B26-62012DD9AD5E}"/>
          </ac:picMkLst>
        </pc:picChg>
        <pc:picChg chg="add del mod">
          <ac:chgData name="Mouhamadou KANE" userId="0c4efa16-b4c2-4183-818d-e326ec14f6fb" providerId="ADAL" clId="{6A5EF0A6-79D7-4BCE-81B8-D04DA3A5C4C6}" dt="2023-08-04T08:39:16.918" v="3477" actId="478"/>
          <ac:picMkLst>
            <pc:docMk/>
            <pc:sldMk cId="1492241451" sldId="587"/>
            <ac:picMk id="1028" creationId="{92E9B220-069E-CBFF-AE04-110924E0816A}"/>
          </ac:picMkLst>
        </pc:picChg>
        <pc:picChg chg="add mod">
          <ac:chgData name="Mouhamadou KANE" userId="0c4efa16-b4c2-4183-818d-e326ec14f6fb" providerId="ADAL" clId="{6A5EF0A6-79D7-4BCE-81B8-D04DA3A5C4C6}" dt="2023-08-04T16:07:18.364" v="5731" actId="1076"/>
          <ac:picMkLst>
            <pc:docMk/>
            <pc:sldMk cId="1492241451" sldId="587"/>
            <ac:picMk id="1030" creationId="{42086E4F-2C71-EBA3-0BD9-9C1106C5D467}"/>
          </ac:picMkLst>
        </pc:picChg>
        <pc:picChg chg="add mod">
          <ac:chgData name="Mouhamadou KANE" userId="0c4efa16-b4c2-4183-818d-e326ec14f6fb" providerId="ADAL" clId="{6A5EF0A6-79D7-4BCE-81B8-D04DA3A5C4C6}" dt="2023-08-04T16:07:18.364" v="5731" actId="1076"/>
          <ac:picMkLst>
            <pc:docMk/>
            <pc:sldMk cId="1492241451" sldId="587"/>
            <ac:picMk id="1032" creationId="{482519D9-D325-1892-BB47-0CC17A119631}"/>
          </ac:picMkLst>
        </pc:picChg>
      </pc:sldChg>
      <pc:sldChg chg="ord">
        <pc:chgData name="Mouhamadou KANE" userId="0c4efa16-b4c2-4183-818d-e326ec14f6fb" providerId="ADAL" clId="{6A5EF0A6-79D7-4BCE-81B8-D04DA3A5C4C6}" dt="2023-08-02T13:31:31.013" v="1168"/>
        <pc:sldMkLst>
          <pc:docMk/>
          <pc:sldMk cId="40279017" sldId="630"/>
        </pc:sldMkLst>
      </pc:sldChg>
      <pc:sldChg chg="addSp delSp modSp mod modClrScheme chgLayout">
        <pc:chgData name="Mouhamadou KANE" userId="0c4efa16-b4c2-4183-818d-e326ec14f6fb" providerId="ADAL" clId="{6A5EF0A6-79D7-4BCE-81B8-D04DA3A5C4C6}" dt="2023-08-11T00:46:00.680" v="7052" actId="1076"/>
        <pc:sldMkLst>
          <pc:docMk/>
          <pc:sldMk cId="2289960974" sldId="659"/>
        </pc:sldMkLst>
        <pc:spChg chg="add del">
          <ac:chgData name="Mouhamadou KANE" userId="0c4efa16-b4c2-4183-818d-e326ec14f6fb" providerId="ADAL" clId="{6A5EF0A6-79D7-4BCE-81B8-D04DA3A5C4C6}" dt="2023-08-09T09:53:47.847" v="6975"/>
          <ac:spMkLst>
            <pc:docMk/>
            <pc:sldMk cId="2289960974" sldId="659"/>
            <ac:spMk id="4" creationId="{B953E4D9-D2B0-E1C8-F502-D807B4B5FB77}"/>
          </ac:spMkLst>
        </pc:spChg>
        <pc:spChg chg="add del mod ord">
          <ac:chgData name="Mouhamadou KANE" userId="0c4efa16-b4c2-4183-818d-e326ec14f6fb" providerId="ADAL" clId="{6A5EF0A6-79D7-4BCE-81B8-D04DA3A5C4C6}" dt="2023-08-03T15:07:17.871" v="3145" actId="700"/>
          <ac:spMkLst>
            <pc:docMk/>
            <pc:sldMk cId="2289960974" sldId="659"/>
            <ac:spMk id="4" creationId="{C61E76EA-27A6-7309-0F1B-4F72BB564C7B}"/>
          </ac:spMkLst>
        </pc:spChg>
        <pc:spChg chg="mod">
          <ac:chgData name="Mouhamadou KANE" userId="0c4efa16-b4c2-4183-818d-e326ec14f6fb" providerId="ADAL" clId="{6A5EF0A6-79D7-4BCE-81B8-D04DA3A5C4C6}" dt="2023-08-09T09:55:01.732" v="6986" actId="1076"/>
          <ac:spMkLst>
            <pc:docMk/>
            <pc:sldMk cId="2289960974" sldId="659"/>
            <ac:spMk id="5" creationId="{FE8542F9-DF56-EDB8-A1CA-FD8A1EE16644}"/>
          </ac:spMkLst>
        </pc:spChg>
        <pc:spChg chg="add del mod ord">
          <ac:chgData name="Mouhamadou KANE" userId="0c4efa16-b4c2-4183-818d-e326ec14f6fb" providerId="ADAL" clId="{6A5EF0A6-79D7-4BCE-81B8-D04DA3A5C4C6}" dt="2023-08-03T15:07:17.871" v="3145" actId="700"/>
          <ac:spMkLst>
            <pc:docMk/>
            <pc:sldMk cId="2289960974" sldId="659"/>
            <ac:spMk id="8" creationId="{864801CC-785B-092B-C222-B2D02F0B3142}"/>
          </ac:spMkLst>
        </pc:spChg>
        <pc:spChg chg="add del">
          <ac:chgData name="Mouhamadou KANE" userId="0c4efa16-b4c2-4183-818d-e326ec14f6fb" providerId="ADAL" clId="{6A5EF0A6-79D7-4BCE-81B8-D04DA3A5C4C6}" dt="2023-08-09T09:53:53.355" v="6977"/>
          <ac:spMkLst>
            <pc:docMk/>
            <pc:sldMk cId="2289960974" sldId="659"/>
            <ac:spMk id="9" creationId="{0B6D5194-5D0F-F7FA-BFDB-C8CE110BDCE3}"/>
          </ac:spMkLst>
        </pc:spChg>
        <pc:spChg chg="add del mod ord">
          <ac:chgData name="Mouhamadou KANE" userId="0c4efa16-b4c2-4183-818d-e326ec14f6fb" providerId="ADAL" clId="{6A5EF0A6-79D7-4BCE-81B8-D04DA3A5C4C6}" dt="2023-08-03T15:07:17.871" v="3145" actId="700"/>
          <ac:spMkLst>
            <pc:docMk/>
            <pc:sldMk cId="2289960974" sldId="659"/>
            <ac:spMk id="9" creationId="{3AA3D20E-1ABE-9C30-7B8F-12485086F36D}"/>
          </ac:spMkLst>
        </pc:spChg>
        <pc:picChg chg="mod">
          <ac:chgData name="Mouhamadou KANE" userId="0c4efa16-b4c2-4183-818d-e326ec14f6fb" providerId="ADAL" clId="{6A5EF0A6-79D7-4BCE-81B8-D04DA3A5C4C6}" dt="2023-08-09T10:01:39.121" v="6992" actId="14100"/>
          <ac:picMkLst>
            <pc:docMk/>
            <pc:sldMk cId="2289960974" sldId="659"/>
            <ac:picMk id="8" creationId="{7251A4AC-B41A-F4C8-D506-9C484703731A}"/>
          </ac:picMkLst>
        </pc:picChg>
        <pc:picChg chg="add del mod">
          <ac:chgData name="Mouhamadou KANE" userId="0c4efa16-b4c2-4183-818d-e326ec14f6fb" providerId="ADAL" clId="{6A5EF0A6-79D7-4BCE-81B8-D04DA3A5C4C6}" dt="2023-08-09T10:04:02" v="7003" actId="478"/>
          <ac:picMkLst>
            <pc:docMk/>
            <pc:sldMk cId="2289960974" sldId="659"/>
            <ac:picMk id="11" creationId="{ABDD5FC6-09B7-2163-21AC-84CE4FEC5247}"/>
          </ac:picMkLst>
        </pc:picChg>
        <pc:picChg chg="mod">
          <ac:chgData name="Mouhamadou KANE" userId="0c4efa16-b4c2-4183-818d-e326ec14f6fb" providerId="ADAL" clId="{6A5EF0A6-79D7-4BCE-81B8-D04DA3A5C4C6}" dt="2023-08-11T00:46:00.680" v="7052" actId="1076"/>
          <ac:picMkLst>
            <pc:docMk/>
            <pc:sldMk cId="2289960974" sldId="659"/>
            <ac:picMk id="1026" creationId="{3FD29347-33D9-6A31-B3EC-06B6E988EA2B}"/>
          </ac:picMkLst>
        </pc:picChg>
        <pc:picChg chg="add del mod">
          <ac:chgData name="Mouhamadou KANE" userId="0c4efa16-b4c2-4183-818d-e326ec14f6fb" providerId="ADAL" clId="{6A5EF0A6-79D7-4BCE-81B8-D04DA3A5C4C6}" dt="2023-08-09T10:04:03.527" v="7006"/>
          <ac:picMkLst>
            <pc:docMk/>
            <pc:sldMk cId="2289960974" sldId="659"/>
            <ac:picMk id="3078" creationId="{E0E60781-8BA2-85C5-BA9B-A54D13D361F4}"/>
          </ac:picMkLst>
        </pc:picChg>
        <pc:picChg chg="add del mod">
          <ac:chgData name="Mouhamadou KANE" userId="0c4efa16-b4c2-4183-818d-e326ec14f6fb" providerId="ADAL" clId="{6A5EF0A6-79D7-4BCE-81B8-D04DA3A5C4C6}" dt="2023-08-07T07:29:47.650" v="5756" actId="21"/>
          <ac:picMkLst>
            <pc:docMk/>
            <pc:sldMk cId="2289960974" sldId="659"/>
            <ac:picMk id="6146" creationId="{D0F926BE-0F73-0D45-09DC-10DCEC5E49D6}"/>
          </ac:picMkLst>
        </pc:picChg>
      </pc:sldChg>
      <pc:sldChg chg="ord">
        <pc:chgData name="Mouhamadou KANE" userId="0c4efa16-b4c2-4183-818d-e326ec14f6fb" providerId="ADAL" clId="{6A5EF0A6-79D7-4BCE-81B8-D04DA3A5C4C6}" dt="2023-08-03T13:41:23.568" v="2951"/>
        <pc:sldMkLst>
          <pc:docMk/>
          <pc:sldMk cId="595701425" sldId="660"/>
        </pc:sldMkLst>
      </pc:sldChg>
      <pc:sldChg chg="delSp modSp mod ord delAnim modShow">
        <pc:chgData name="Mouhamadou KANE" userId="0c4efa16-b4c2-4183-818d-e326ec14f6fb" providerId="ADAL" clId="{6A5EF0A6-79D7-4BCE-81B8-D04DA3A5C4C6}" dt="2023-08-02T13:31:14.037" v="1162" actId="478"/>
        <pc:sldMkLst>
          <pc:docMk/>
          <pc:sldMk cId="3376133185" sldId="662"/>
        </pc:sldMkLst>
        <pc:spChg chg="del">
          <ac:chgData name="Mouhamadou KANE" userId="0c4efa16-b4c2-4183-818d-e326ec14f6fb" providerId="ADAL" clId="{6A5EF0A6-79D7-4BCE-81B8-D04DA3A5C4C6}" dt="2023-08-02T13:30:55.546" v="1158" actId="478"/>
          <ac:spMkLst>
            <pc:docMk/>
            <pc:sldMk cId="3376133185" sldId="662"/>
            <ac:spMk id="5" creationId="{CE1843A5-5676-BD12-54B8-B802724B3FE4}"/>
          </ac:spMkLst>
        </pc:spChg>
        <pc:spChg chg="del">
          <ac:chgData name="Mouhamadou KANE" userId="0c4efa16-b4c2-4183-818d-e326ec14f6fb" providerId="ADAL" clId="{6A5EF0A6-79D7-4BCE-81B8-D04DA3A5C4C6}" dt="2023-08-02T13:30:55.546" v="1158" actId="478"/>
          <ac:spMkLst>
            <pc:docMk/>
            <pc:sldMk cId="3376133185" sldId="662"/>
            <ac:spMk id="7" creationId="{599E31D8-0261-3EC9-55E4-5444553B77E0}"/>
          </ac:spMkLst>
        </pc:spChg>
        <pc:spChg chg="del">
          <ac:chgData name="Mouhamadou KANE" userId="0c4efa16-b4c2-4183-818d-e326ec14f6fb" providerId="ADAL" clId="{6A5EF0A6-79D7-4BCE-81B8-D04DA3A5C4C6}" dt="2023-08-02T13:31:00.940" v="1159" actId="478"/>
          <ac:spMkLst>
            <pc:docMk/>
            <pc:sldMk cId="3376133185" sldId="662"/>
            <ac:spMk id="8" creationId="{7F188C3C-126E-E937-6537-180C3C0FA1B1}"/>
          </ac:spMkLst>
        </pc:spChg>
        <pc:spChg chg="del">
          <ac:chgData name="Mouhamadou KANE" userId="0c4efa16-b4c2-4183-818d-e326ec14f6fb" providerId="ADAL" clId="{6A5EF0A6-79D7-4BCE-81B8-D04DA3A5C4C6}" dt="2023-08-02T13:30:55.546" v="1158" actId="478"/>
          <ac:spMkLst>
            <pc:docMk/>
            <pc:sldMk cId="3376133185" sldId="662"/>
            <ac:spMk id="9" creationId="{D24E4942-623B-C6ED-997D-79C1CCDD4913}"/>
          </ac:spMkLst>
        </pc:spChg>
        <pc:spChg chg="mod">
          <ac:chgData name="Mouhamadou KANE" userId="0c4efa16-b4c2-4183-818d-e326ec14f6fb" providerId="ADAL" clId="{6A5EF0A6-79D7-4BCE-81B8-D04DA3A5C4C6}" dt="2023-07-31T10:09:02.494" v="323" actId="20577"/>
          <ac:spMkLst>
            <pc:docMk/>
            <pc:sldMk cId="3376133185" sldId="662"/>
            <ac:spMk id="10" creationId="{10F4511E-1113-4CEA-9FFD-12AC76F6892F}"/>
          </ac:spMkLst>
        </pc:spChg>
        <pc:spChg chg="del">
          <ac:chgData name="Mouhamadou KANE" userId="0c4efa16-b4c2-4183-818d-e326ec14f6fb" providerId="ADAL" clId="{6A5EF0A6-79D7-4BCE-81B8-D04DA3A5C4C6}" dt="2023-08-02T13:30:55.546" v="1158" actId="478"/>
          <ac:spMkLst>
            <pc:docMk/>
            <pc:sldMk cId="3376133185" sldId="662"/>
            <ac:spMk id="11" creationId="{048E5377-B2A5-6C9F-2866-FD03B12AFE13}"/>
          </ac:spMkLst>
        </pc:spChg>
        <pc:spChg chg="del">
          <ac:chgData name="Mouhamadou KANE" userId="0c4efa16-b4c2-4183-818d-e326ec14f6fb" providerId="ADAL" clId="{6A5EF0A6-79D7-4BCE-81B8-D04DA3A5C4C6}" dt="2023-08-02T13:30:55.546" v="1158" actId="478"/>
          <ac:spMkLst>
            <pc:docMk/>
            <pc:sldMk cId="3376133185" sldId="662"/>
            <ac:spMk id="12" creationId="{6972181B-AAB8-62E4-F399-6B62DD4C4605}"/>
          </ac:spMkLst>
        </pc:spChg>
        <pc:spChg chg="del mod">
          <ac:chgData name="Mouhamadou KANE" userId="0c4efa16-b4c2-4183-818d-e326ec14f6fb" providerId="ADAL" clId="{6A5EF0A6-79D7-4BCE-81B8-D04DA3A5C4C6}" dt="2023-08-02T13:31:14.037" v="1162" actId="478"/>
          <ac:spMkLst>
            <pc:docMk/>
            <pc:sldMk cId="3376133185" sldId="662"/>
            <ac:spMk id="13" creationId="{849790BC-1D50-02B9-C8B5-9B2B7FC51ED1}"/>
          </ac:spMkLst>
        </pc:spChg>
        <pc:spChg chg="del">
          <ac:chgData name="Mouhamadou KANE" userId="0c4efa16-b4c2-4183-818d-e326ec14f6fb" providerId="ADAL" clId="{6A5EF0A6-79D7-4BCE-81B8-D04DA3A5C4C6}" dt="2023-08-02T13:30:55.546" v="1158" actId="478"/>
          <ac:spMkLst>
            <pc:docMk/>
            <pc:sldMk cId="3376133185" sldId="662"/>
            <ac:spMk id="25" creationId="{2ADECF01-6C6B-8CB2-B369-B74CC3886F07}"/>
          </ac:spMkLst>
        </pc:spChg>
        <pc:spChg chg="del">
          <ac:chgData name="Mouhamadou KANE" userId="0c4efa16-b4c2-4183-818d-e326ec14f6fb" providerId="ADAL" clId="{6A5EF0A6-79D7-4BCE-81B8-D04DA3A5C4C6}" dt="2023-08-02T13:30:55.546" v="1158" actId="478"/>
          <ac:spMkLst>
            <pc:docMk/>
            <pc:sldMk cId="3376133185" sldId="662"/>
            <ac:spMk id="33" creationId="{A4F34EFE-7646-1914-AD47-B961B39CB5AC}"/>
          </ac:spMkLst>
        </pc:spChg>
        <pc:spChg chg="del">
          <ac:chgData name="Mouhamadou KANE" userId="0c4efa16-b4c2-4183-818d-e326ec14f6fb" providerId="ADAL" clId="{6A5EF0A6-79D7-4BCE-81B8-D04DA3A5C4C6}" dt="2023-08-02T13:31:06.937" v="1160" actId="478"/>
          <ac:spMkLst>
            <pc:docMk/>
            <pc:sldMk cId="3376133185" sldId="662"/>
            <ac:spMk id="34" creationId="{1987E571-3E65-E9EC-E516-574DA6DD00BB}"/>
          </ac:spMkLst>
        </pc:spChg>
        <pc:spChg chg="del">
          <ac:chgData name="Mouhamadou KANE" userId="0c4efa16-b4c2-4183-818d-e326ec14f6fb" providerId="ADAL" clId="{6A5EF0A6-79D7-4BCE-81B8-D04DA3A5C4C6}" dt="2023-08-02T13:31:00.940" v="1159" actId="478"/>
          <ac:spMkLst>
            <pc:docMk/>
            <pc:sldMk cId="3376133185" sldId="662"/>
            <ac:spMk id="36" creationId="{C78E2C96-E9A4-2156-5262-10297E5FD5A4}"/>
          </ac:spMkLst>
        </pc:spChg>
        <pc:spChg chg="del">
          <ac:chgData name="Mouhamadou KANE" userId="0c4efa16-b4c2-4183-818d-e326ec14f6fb" providerId="ADAL" clId="{6A5EF0A6-79D7-4BCE-81B8-D04DA3A5C4C6}" dt="2023-08-02T13:30:55.546" v="1158" actId="478"/>
          <ac:spMkLst>
            <pc:docMk/>
            <pc:sldMk cId="3376133185" sldId="662"/>
            <ac:spMk id="37" creationId="{BF44F044-30F6-1DB5-5F59-00796F2066B0}"/>
          </ac:spMkLst>
        </pc:spChg>
        <pc:picChg chg="del">
          <ac:chgData name="Mouhamadou KANE" userId="0c4efa16-b4c2-4183-818d-e326ec14f6fb" providerId="ADAL" clId="{6A5EF0A6-79D7-4BCE-81B8-D04DA3A5C4C6}" dt="2023-08-02T13:30:55.546" v="1158" actId="478"/>
          <ac:picMkLst>
            <pc:docMk/>
            <pc:sldMk cId="3376133185" sldId="662"/>
            <ac:picMk id="2" creationId="{714AB1B1-76AE-2F32-7E47-68584E7C8B6D}"/>
          </ac:picMkLst>
        </pc:picChg>
        <pc:picChg chg="del">
          <ac:chgData name="Mouhamadou KANE" userId="0c4efa16-b4c2-4183-818d-e326ec14f6fb" providerId="ADAL" clId="{6A5EF0A6-79D7-4BCE-81B8-D04DA3A5C4C6}" dt="2023-08-02T13:31:00.940" v="1159" actId="478"/>
          <ac:picMkLst>
            <pc:docMk/>
            <pc:sldMk cId="3376133185" sldId="662"/>
            <ac:picMk id="4" creationId="{64ED2C45-6FCC-FA11-57C3-90F86CDFF02F}"/>
          </ac:picMkLst>
        </pc:picChg>
        <pc:picChg chg="del">
          <ac:chgData name="Mouhamadou KANE" userId="0c4efa16-b4c2-4183-818d-e326ec14f6fb" providerId="ADAL" clId="{6A5EF0A6-79D7-4BCE-81B8-D04DA3A5C4C6}" dt="2023-08-02T13:31:00.940" v="1159" actId="478"/>
          <ac:picMkLst>
            <pc:docMk/>
            <pc:sldMk cId="3376133185" sldId="662"/>
            <ac:picMk id="6" creationId="{5F41D3D8-C3E6-EBB2-30E8-2B4BA9712457}"/>
          </ac:picMkLst>
        </pc:picChg>
        <pc:picChg chg="del">
          <ac:chgData name="Mouhamadou KANE" userId="0c4efa16-b4c2-4183-818d-e326ec14f6fb" providerId="ADAL" clId="{6A5EF0A6-79D7-4BCE-81B8-D04DA3A5C4C6}" dt="2023-08-02T13:30:55.546" v="1158" actId="478"/>
          <ac:picMkLst>
            <pc:docMk/>
            <pc:sldMk cId="3376133185" sldId="662"/>
            <ac:picMk id="35" creationId="{030C46B2-2D31-7E6F-CE94-97CC30976CD5}"/>
          </ac:picMkLst>
        </pc:picChg>
        <pc:cxnChg chg="del">
          <ac:chgData name="Mouhamadou KANE" userId="0c4efa16-b4c2-4183-818d-e326ec14f6fb" providerId="ADAL" clId="{6A5EF0A6-79D7-4BCE-81B8-D04DA3A5C4C6}" dt="2023-08-02T13:30:55.546" v="1158" actId="478"/>
          <ac:cxnSpMkLst>
            <pc:docMk/>
            <pc:sldMk cId="3376133185" sldId="662"/>
            <ac:cxnSpMk id="3" creationId="{85A4E6BB-708B-F30E-FC30-E6519FFC9601}"/>
          </ac:cxnSpMkLst>
        </pc:cxnChg>
        <pc:cxnChg chg="del mod">
          <ac:chgData name="Mouhamadou KANE" userId="0c4efa16-b4c2-4183-818d-e326ec14f6fb" providerId="ADAL" clId="{6A5EF0A6-79D7-4BCE-81B8-D04DA3A5C4C6}" dt="2023-08-02T13:30:55.546" v="1158" actId="478"/>
          <ac:cxnSpMkLst>
            <pc:docMk/>
            <pc:sldMk cId="3376133185" sldId="662"/>
            <ac:cxnSpMk id="18" creationId="{79EA8D70-942A-0B79-BCDD-0ECEB189A360}"/>
          </ac:cxnSpMkLst>
        </pc:cxnChg>
        <pc:cxnChg chg="del">
          <ac:chgData name="Mouhamadou KANE" userId="0c4efa16-b4c2-4183-818d-e326ec14f6fb" providerId="ADAL" clId="{6A5EF0A6-79D7-4BCE-81B8-D04DA3A5C4C6}" dt="2023-08-02T13:30:55.546" v="1158" actId="478"/>
          <ac:cxnSpMkLst>
            <pc:docMk/>
            <pc:sldMk cId="3376133185" sldId="662"/>
            <ac:cxnSpMk id="19" creationId="{98DB3934-9494-A604-1F48-EFFB9B5C1226}"/>
          </ac:cxnSpMkLst>
        </pc:cxnChg>
        <pc:cxnChg chg="del">
          <ac:chgData name="Mouhamadou KANE" userId="0c4efa16-b4c2-4183-818d-e326ec14f6fb" providerId="ADAL" clId="{6A5EF0A6-79D7-4BCE-81B8-D04DA3A5C4C6}" dt="2023-08-02T13:30:55.546" v="1158" actId="478"/>
          <ac:cxnSpMkLst>
            <pc:docMk/>
            <pc:sldMk cId="3376133185" sldId="662"/>
            <ac:cxnSpMk id="20" creationId="{13C058E3-81D0-8420-568D-C3FC9BF3ACA4}"/>
          </ac:cxnSpMkLst>
        </pc:cxnChg>
        <pc:cxnChg chg="del mod">
          <ac:chgData name="Mouhamadou KANE" userId="0c4efa16-b4c2-4183-818d-e326ec14f6fb" providerId="ADAL" clId="{6A5EF0A6-79D7-4BCE-81B8-D04DA3A5C4C6}" dt="2023-08-02T13:30:55.546" v="1158" actId="478"/>
          <ac:cxnSpMkLst>
            <pc:docMk/>
            <pc:sldMk cId="3376133185" sldId="662"/>
            <ac:cxnSpMk id="38" creationId="{EF48F6DB-2E2E-6F10-0804-20FE9577D0D0}"/>
          </ac:cxnSpMkLst>
        </pc:cxnChg>
        <pc:cxnChg chg="del">
          <ac:chgData name="Mouhamadou KANE" userId="0c4efa16-b4c2-4183-818d-e326ec14f6fb" providerId="ADAL" clId="{6A5EF0A6-79D7-4BCE-81B8-D04DA3A5C4C6}" dt="2023-08-02T13:30:55.546" v="1158" actId="478"/>
          <ac:cxnSpMkLst>
            <pc:docMk/>
            <pc:sldMk cId="3376133185" sldId="662"/>
            <ac:cxnSpMk id="39" creationId="{C98B7D0C-5901-B76F-28BF-C5FA5E4D4017}"/>
          </ac:cxnSpMkLst>
        </pc:cxnChg>
        <pc:cxnChg chg="del">
          <ac:chgData name="Mouhamadou KANE" userId="0c4efa16-b4c2-4183-818d-e326ec14f6fb" providerId="ADAL" clId="{6A5EF0A6-79D7-4BCE-81B8-D04DA3A5C4C6}" dt="2023-08-02T13:30:55.546" v="1158" actId="478"/>
          <ac:cxnSpMkLst>
            <pc:docMk/>
            <pc:sldMk cId="3376133185" sldId="662"/>
            <ac:cxnSpMk id="40" creationId="{2F1E447D-292A-FFC5-A118-59AFC4C257B5}"/>
          </ac:cxnSpMkLst>
        </pc:cxnChg>
        <pc:cxnChg chg="del">
          <ac:chgData name="Mouhamadou KANE" userId="0c4efa16-b4c2-4183-818d-e326ec14f6fb" providerId="ADAL" clId="{6A5EF0A6-79D7-4BCE-81B8-D04DA3A5C4C6}" dt="2023-08-02T13:30:55.546" v="1158" actId="478"/>
          <ac:cxnSpMkLst>
            <pc:docMk/>
            <pc:sldMk cId="3376133185" sldId="662"/>
            <ac:cxnSpMk id="60" creationId="{F043A345-EA9D-E3DD-60B7-C825ACA54280}"/>
          </ac:cxnSpMkLst>
        </pc:cxnChg>
      </pc:sldChg>
      <pc:sldChg chg="addSp delSp modSp mod ord modClrScheme modShow chgLayout">
        <pc:chgData name="Mouhamadou KANE" userId="0c4efa16-b4c2-4183-818d-e326ec14f6fb" providerId="ADAL" clId="{6A5EF0A6-79D7-4BCE-81B8-D04DA3A5C4C6}" dt="2023-08-04T08:17:26.497" v="3352"/>
        <pc:sldMkLst>
          <pc:docMk/>
          <pc:sldMk cId="4265146336" sldId="663"/>
        </pc:sldMkLst>
        <pc:spChg chg="add del mod ord">
          <ac:chgData name="Mouhamadou KANE" userId="0c4efa16-b4c2-4183-818d-e326ec14f6fb" providerId="ADAL" clId="{6A5EF0A6-79D7-4BCE-81B8-D04DA3A5C4C6}" dt="2023-08-03T15:06:29.815" v="3139" actId="700"/>
          <ac:spMkLst>
            <pc:docMk/>
            <pc:sldMk cId="4265146336" sldId="663"/>
            <ac:spMk id="2" creationId="{0191C7AA-F514-2907-E558-73D821C8E804}"/>
          </ac:spMkLst>
        </pc:spChg>
        <pc:spChg chg="add del mod ord">
          <ac:chgData name="Mouhamadou KANE" userId="0c4efa16-b4c2-4183-818d-e326ec14f6fb" providerId="ADAL" clId="{6A5EF0A6-79D7-4BCE-81B8-D04DA3A5C4C6}" dt="2023-08-03T15:06:29.815" v="3139" actId="700"/>
          <ac:spMkLst>
            <pc:docMk/>
            <pc:sldMk cId="4265146336" sldId="663"/>
            <ac:spMk id="3" creationId="{5710B50E-8ABB-8EFE-047C-397B91CADBCC}"/>
          </ac:spMkLst>
        </pc:spChg>
        <pc:spChg chg="mod">
          <ac:chgData name="Mouhamadou KANE" userId="0c4efa16-b4c2-4183-818d-e326ec14f6fb" providerId="ADAL" clId="{6A5EF0A6-79D7-4BCE-81B8-D04DA3A5C4C6}" dt="2023-08-03T15:06:46.027" v="3141" actId="1076"/>
          <ac:spMkLst>
            <pc:docMk/>
            <pc:sldMk cId="4265146336" sldId="663"/>
            <ac:spMk id="4" creationId="{EDD1AADD-BDFD-F8A5-5757-416A8EABF9E0}"/>
          </ac:spMkLst>
        </pc:spChg>
        <pc:spChg chg="add del mod ord">
          <ac:chgData name="Mouhamadou KANE" userId="0c4efa16-b4c2-4183-818d-e326ec14f6fb" providerId="ADAL" clId="{6A5EF0A6-79D7-4BCE-81B8-D04DA3A5C4C6}" dt="2023-08-03T15:07:01.705" v="3143" actId="700"/>
          <ac:spMkLst>
            <pc:docMk/>
            <pc:sldMk cId="4265146336" sldId="663"/>
            <ac:spMk id="5" creationId="{9A005BCD-0A25-E588-EA05-680E49B3409A}"/>
          </ac:spMkLst>
        </pc:spChg>
        <pc:spChg chg="add del mod ord">
          <ac:chgData name="Mouhamadou KANE" userId="0c4efa16-b4c2-4183-818d-e326ec14f6fb" providerId="ADAL" clId="{6A5EF0A6-79D7-4BCE-81B8-D04DA3A5C4C6}" dt="2023-08-03T15:07:01.705" v="3143" actId="700"/>
          <ac:spMkLst>
            <pc:docMk/>
            <pc:sldMk cId="4265146336" sldId="663"/>
            <ac:spMk id="6" creationId="{24E7B512-C435-2815-9A33-1D6F099EF577}"/>
          </ac:spMkLst>
        </pc:spChg>
        <pc:spChg chg="mod">
          <ac:chgData name="Mouhamadou KANE" userId="0c4efa16-b4c2-4183-818d-e326ec14f6fb" providerId="ADAL" clId="{6A5EF0A6-79D7-4BCE-81B8-D04DA3A5C4C6}" dt="2023-08-02T12:23:40.768" v="325" actId="1076"/>
          <ac:spMkLst>
            <pc:docMk/>
            <pc:sldMk cId="4265146336" sldId="663"/>
            <ac:spMk id="7" creationId="{B369D84B-B137-D0B2-DB65-78243AECE217}"/>
          </ac:spMkLst>
        </pc:spChg>
      </pc:sldChg>
      <pc:sldChg chg="addSp delSp modSp del mod modShow">
        <pc:chgData name="Mouhamadou KANE" userId="0c4efa16-b4c2-4183-818d-e326ec14f6fb" providerId="ADAL" clId="{6A5EF0A6-79D7-4BCE-81B8-D04DA3A5C4C6}" dt="2023-08-03T13:26:40.894" v="2736" actId="2696"/>
        <pc:sldMkLst>
          <pc:docMk/>
          <pc:sldMk cId="749214924" sldId="664"/>
        </pc:sldMkLst>
        <pc:spChg chg="del mod">
          <ac:chgData name="Mouhamadou KANE" userId="0c4efa16-b4c2-4183-818d-e326ec14f6fb" providerId="ADAL" clId="{6A5EF0A6-79D7-4BCE-81B8-D04DA3A5C4C6}" dt="2023-08-03T09:30:13.483" v="1322"/>
          <ac:spMkLst>
            <pc:docMk/>
            <pc:sldMk cId="749214924" sldId="664"/>
            <ac:spMk id="7" creationId="{599E31D8-0261-3EC9-55E4-5444553B77E0}"/>
          </ac:spMkLst>
        </pc:spChg>
        <pc:spChg chg="mod">
          <ac:chgData name="Mouhamadou KANE" userId="0c4efa16-b4c2-4183-818d-e326ec14f6fb" providerId="ADAL" clId="{6A5EF0A6-79D7-4BCE-81B8-D04DA3A5C4C6}" dt="2023-07-31T10:08:30.337" v="313" actId="20577"/>
          <ac:spMkLst>
            <pc:docMk/>
            <pc:sldMk cId="749214924" sldId="664"/>
            <ac:spMk id="10" creationId="{10F4511E-1113-4CEA-9FFD-12AC76F6892F}"/>
          </ac:spMkLst>
        </pc:spChg>
        <pc:spChg chg="add mod">
          <ac:chgData name="Mouhamadou KANE" userId="0c4efa16-b4c2-4183-818d-e326ec14f6fb" providerId="ADAL" clId="{6A5EF0A6-79D7-4BCE-81B8-D04DA3A5C4C6}" dt="2023-08-03T12:38:59.890" v="2701" actId="1076"/>
          <ac:spMkLst>
            <pc:docMk/>
            <pc:sldMk cId="749214924" sldId="664"/>
            <ac:spMk id="23" creationId="{927AEBB0-BD54-242A-F068-7CF01E959826}"/>
          </ac:spMkLst>
        </pc:spChg>
        <pc:spChg chg="add del mod">
          <ac:chgData name="Mouhamadou KANE" userId="0c4efa16-b4c2-4183-818d-e326ec14f6fb" providerId="ADAL" clId="{6A5EF0A6-79D7-4BCE-81B8-D04DA3A5C4C6}" dt="2023-08-03T13:20:07.591" v="2710" actId="478"/>
          <ac:spMkLst>
            <pc:docMk/>
            <pc:sldMk cId="749214924" sldId="664"/>
            <ac:spMk id="30" creationId="{2F4D32AA-3750-6DBB-5E48-44DEF17A1EBD}"/>
          </ac:spMkLst>
        </pc:spChg>
        <pc:spChg chg="add del mod">
          <ac:chgData name="Mouhamadou KANE" userId="0c4efa16-b4c2-4183-818d-e326ec14f6fb" providerId="ADAL" clId="{6A5EF0A6-79D7-4BCE-81B8-D04DA3A5C4C6}" dt="2023-08-03T12:34:11.822" v="2455" actId="478"/>
          <ac:spMkLst>
            <pc:docMk/>
            <pc:sldMk cId="749214924" sldId="664"/>
            <ac:spMk id="37" creationId="{073B22FF-7ECE-0F70-41A0-1C4989FB0C8D}"/>
          </ac:spMkLst>
        </pc:spChg>
        <pc:spChg chg="add del mod">
          <ac:chgData name="Mouhamadou KANE" userId="0c4efa16-b4c2-4183-818d-e326ec14f6fb" providerId="ADAL" clId="{6A5EF0A6-79D7-4BCE-81B8-D04DA3A5C4C6}" dt="2023-08-03T12:34:07.650" v="2454" actId="478"/>
          <ac:spMkLst>
            <pc:docMk/>
            <pc:sldMk cId="749214924" sldId="664"/>
            <ac:spMk id="40" creationId="{C42ACC7B-8304-2A2F-3AD9-0E5BB86CBDFE}"/>
          </ac:spMkLst>
        </pc:spChg>
        <pc:spChg chg="add del mod">
          <ac:chgData name="Mouhamadou KANE" userId="0c4efa16-b4c2-4183-818d-e326ec14f6fb" providerId="ADAL" clId="{6A5EF0A6-79D7-4BCE-81B8-D04DA3A5C4C6}" dt="2023-08-03T13:20:07.591" v="2710" actId="478"/>
          <ac:spMkLst>
            <pc:docMk/>
            <pc:sldMk cId="749214924" sldId="664"/>
            <ac:spMk id="44" creationId="{3153A6C7-BA77-1B0B-8392-372AFA44769C}"/>
          </ac:spMkLst>
        </pc:spChg>
        <pc:spChg chg="add del mod">
          <ac:chgData name="Mouhamadou KANE" userId="0c4efa16-b4c2-4183-818d-e326ec14f6fb" providerId="ADAL" clId="{6A5EF0A6-79D7-4BCE-81B8-D04DA3A5C4C6}" dt="2023-08-03T13:20:07.591" v="2710" actId="478"/>
          <ac:spMkLst>
            <pc:docMk/>
            <pc:sldMk cId="749214924" sldId="664"/>
            <ac:spMk id="45" creationId="{241C7E7B-27CF-17CF-B084-C1C61FF513CF}"/>
          </ac:spMkLst>
        </pc:spChg>
        <pc:picChg chg="add mod modCrop">
          <ac:chgData name="Mouhamadou KANE" userId="0c4efa16-b4c2-4183-818d-e326ec14f6fb" providerId="ADAL" clId="{6A5EF0A6-79D7-4BCE-81B8-D04DA3A5C4C6}" dt="2023-08-03T12:38:59.890" v="2701" actId="1076"/>
          <ac:picMkLst>
            <pc:docMk/>
            <pc:sldMk cId="749214924" sldId="664"/>
            <ac:picMk id="2" creationId="{91DCF9B3-53B5-7969-D53C-534F03F66BF8}"/>
          </ac:picMkLst>
        </pc:picChg>
        <pc:picChg chg="add del mod">
          <ac:chgData name="Mouhamadou KANE" userId="0c4efa16-b4c2-4183-818d-e326ec14f6fb" providerId="ADAL" clId="{6A5EF0A6-79D7-4BCE-81B8-D04DA3A5C4C6}" dt="2023-08-03T13:20:07.591" v="2710" actId="478"/>
          <ac:picMkLst>
            <pc:docMk/>
            <pc:sldMk cId="749214924" sldId="664"/>
            <ac:picMk id="18" creationId="{0C7829F1-0015-34A0-24F3-E722B2871DED}"/>
          </ac:picMkLst>
        </pc:picChg>
        <pc:picChg chg="add del mod modCrop">
          <ac:chgData name="Mouhamadou KANE" userId="0c4efa16-b4c2-4183-818d-e326ec14f6fb" providerId="ADAL" clId="{6A5EF0A6-79D7-4BCE-81B8-D04DA3A5C4C6}" dt="2023-08-03T12:34:11.822" v="2455" actId="478"/>
          <ac:picMkLst>
            <pc:docMk/>
            <pc:sldMk cId="749214924" sldId="664"/>
            <ac:picMk id="31" creationId="{01E17BDF-33DD-DD04-A8D4-21BEB6FE5752}"/>
          </ac:picMkLst>
        </pc:picChg>
        <pc:picChg chg="add del mod">
          <ac:chgData name="Mouhamadou KANE" userId="0c4efa16-b4c2-4183-818d-e326ec14f6fb" providerId="ADAL" clId="{6A5EF0A6-79D7-4BCE-81B8-D04DA3A5C4C6}" dt="2023-08-03T12:34:05.581" v="2453" actId="478"/>
          <ac:picMkLst>
            <pc:docMk/>
            <pc:sldMk cId="749214924" sldId="664"/>
            <ac:picMk id="39" creationId="{E65A8F0B-BB06-34A7-2C0C-C63030A13CE9}"/>
          </ac:picMkLst>
        </pc:picChg>
        <pc:cxnChg chg="add del mod">
          <ac:chgData name="Mouhamadou KANE" userId="0c4efa16-b4c2-4183-818d-e326ec14f6fb" providerId="ADAL" clId="{6A5EF0A6-79D7-4BCE-81B8-D04DA3A5C4C6}" dt="2023-08-03T13:20:07.591" v="2710" actId="478"/>
          <ac:cxnSpMkLst>
            <pc:docMk/>
            <pc:sldMk cId="749214924" sldId="664"/>
            <ac:cxnSpMk id="4" creationId="{E8289D43-1724-748E-DDFE-3001D9FC3967}"/>
          </ac:cxnSpMkLst>
        </pc:cxnChg>
        <pc:cxnChg chg="add del mod">
          <ac:chgData name="Mouhamadou KANE" userId="0c4efa16-b4c2-4183-818d-e326ec14f6fb" providerId="ADAL" clId="{6A5EF0A6-79D7-4BCE-81B8-D04DA3A5C4C6}" dt="2023-08-03T13:20:07.591" v="2710" actId="478"/>
          <ac:cxnSpMkLst>
            <pc:docMk/>
            <pc:sldMk cId="749214924" sldId="664"/>
            <ac:cxnSpMk id="6" creationId="{632BDF53-56BA-2C61-689F-D3C61EC79B00}"/>
          </ac:cxnSpMkLst>
        </pc:cxnChg>
        <pc:cxnChg chg="add del mod">
          <ac:chgData name="Mouhamadou KANE" userId="0c4efa16-b4c2-4183-818d-e326ec14f6fb" providerId="ADAL" clId="{6A5EF0A6-79D7-4BCE-81B8-D04DA3A5C4C6}" dt="2023-08-03T13:20:07.591" v="2710" actId="478"/>
          <ac:cxnSpMkLst>
            <pc:docMk/>
            <pc:sldMk cId="749214924" sldId="664"/>
            <ac:cxnSpMk id="25" creationId="{84409158-6314-A244-C680-71E88A1B83F7}"/>
          </ac:cxnSpMkLst>
        </pc:cxnChg>
        <pc:cxnChg chg="add del mod">
          <ac:chgData name="Mouhamadou KANE" userId="0c4efa16-b4c2-4183-818d-e326ec14f6fb" providerId="ADAL" clId="{6A5EF0A6-79D7-4BCE-81B8-D04DA3A5C4C6}" dt="2023-08-03T09:44:32.312" v="1478" actId="478"/>
          <ac:cxnSpMkLst>
            <pc:docMk/>
            <pc:sldMk cId="749214924" sldId="664"/>
            <ac:cxnSpMk id="33" creationId="{00EB771C-D668-8463-09CE-83C8727DDC69}"/>
          </ac:cxnSpMkLst>
        </pc:cxnChg>
      </pc:sldChg>
      <pc:sldChg chg="addSp delSp modSp mod ord modClrScheme modShow chgLayout">
        <pc:chgData name="Mouhamadou KANE" userId="0c4efa16-b4c2-4183-818d-e326ec14f6fb" providerId="ADAL" clId="{6A5EF0A6-79D7-4BCE-81B8-D04DA3A5C4C6}" dt="2023-08-04T08:17:49.905" v="3354"/>
        <pc:sldMkLst>
          <pc:docMk/>
          <pc:sldMk cId="4114300167" sldId="667"/>
        </pc:sldMkLst>
        <pc:spChg chg="add mod ord">
          <ac:chgData name="Mouhamadou KANE" userId="0c4efa16-b4c2-4183-818d-e326ec14f6fb" providerId="ADAL" clId="{6A5EF0A6-79D7-4BCE-81B8-D04DA3A5C4C6}" dt="2023-08-03T15:37:31.901" v="3213" actId="700"/>
          <ac:spMkLst>
            <pc:docMk/>
            <pc:sldMk cId="4114300167" sldId="667"/>
            <ac:spMk id="3" creationId="{4AE81E35-4CFE-6E35-92B3-CC2A40AB5A04}"/>
          </ac:spMkLst>
        </pc:spChg>
        <pc:spChg chg="mod">
          <ac:chgData name="Mouhamadou KANE" userId="0c4efa16-b4c2-4183-818d-e326ec14f6fb" providerId="ADAL" clId="{6A5EF0A6-79D7-4BCE-81B8-D04DA3A5C4C6}" dt="2023-07-31T09:54:39.109" v="88"/>
          <ac:spMkLst>
            <pc:docMk/>
            <pc:sldMk cId="4114300167" sldId="667"/>
            <ac:spMk id="4" creationId="{EDD1AADD-BDFD-F8A5-5757-416A8EABF9E0}"/>
          </ac:spMkLst>
        </pc:spChg>
        <pc:spChg chg="del mod">
          <ac:chgData name="Mouhamadou KANE" userId="0c4efa16-b4c2-4183-818d-e326ec14f6fb" providerId="ADAL" clId="{6A5EF0A6-79D7-4BCE-81B8-D04DA3A5C4C6}" dt="2023-08-03T15:38:31.671" v="3222" actId="478"/>
          <ac:spMkLst>
            <pc:docMk/>
            <pc:sldMk cId="4114300167" sldId="667"/>
            <ac:spMk id="5" creationId="{0664A21B-E351-AFFF-DE31-A0F7BD1647B6}"/>
          </ac:spMkLst>
        </pc:spChg>
        <pc:picChg chg="mod">
          <ac:chgData name="Mouhamadou KANE" userId="0c4efa16-b4c2-4183-818d-e326ec14f6fb" providerId="ADAL" clId="{6A5EF0A6-79D7-4BCE-81B8-D04DA3A5C4C6}" dt="2023-08-03T15:38:42.779" v="3223" actId="1076"/>
          <ac:picMkLst>
            <pc:docMk/>
            <pc:sldMk cId="4114300167" sldId="667"/>
            <ac:picMk id="2" creationId="{CFF58351-D156-36AA-5105-EC2264BC3017}"/>
          </ac:picMkLst>
        </pc:picChg>
      </pc:sldChg>
      <pc:sldChg chg="addSp delSp modSp mod addAnim delAnim modAnim modNotesTx">
        <pc:chgData name="Mouhamadou KANE" userId="0c4efa16-b4c2-4183-818d-e326ec14f6fb" providerId="ADAL" clId="{6A5EF0A6-79D7-4BCE-81B8-D04DA3A5C4C6}" dt="2023-08-08T13:11:36.060" v="6625" actId="20577"/>
        <pc:sldMkLst>
          <pc:docMk/>
          <pc:sldMk cId="3611376462" sldId="668"/>
        </pc:sldMkLst>
        <pc:spChg chg="add del mod">
          <ac:chgData name="Mouhamadou KANE" userId="0c4efa16-b4c2-4183-818d-e326ec14f6fb" providerId="ADAL" clId="{6A5EF0A6-79D7-4BCE-81B8-D04DA3A5C4C6}" dt="2023-08-08T13:03:58.718" v="6557" actId="1076"/>
          <ac:spMkLst>
            <pc:docMk/>
            <pc:sldMk cId="3611376462" sldId="668"/>
            <ac:spMk id="6" creationId="{F431CCAF-E60C-3EEC-1281-1EEFAFDF23F6}"/>
          </ac:spMkLst>
        </pc:spChg>
        <pc:spChg chg="mod">
          <ac:chgData name="Mouhamadou KANE" userId="0c4efa16-b4c2-4183-818d-e326ec14f6fb" providerId="ADAL" clId="{6A5EF0A6-79D7-4BCE-81B8-D04DA3A5C4C6}" dt="2023-08-07T07:30:37.286" v="5763" actId="1076"/>
          <ac:spMkLst>
            <pc:docMk/>
            <pc:sldMk cId="3611376462" sldId="668"/>
            <ac:spMk id="7" creationId="{599E31D8-0261-3EC9-55E4-5444553B77E0}"/>
          </ac:spMkLst>
        </pc:spChg>
        <pc:spChg chg="mod">
          <ac:chgData name="Mouhamadou KANE" userId="0c4efa16-b4c2-4183-818d-e326ec14f6fb" providerId="ADAL" clId="{6A5EF0A6-79D7-4BCE-81B8-D04DA3A5C4C6}" dt="2023-07-31T10:08:39.609" v="315" actId="20577"/>
          <ac:spMkLst>
            <pc:docMk/>
            <pc:sldMk cId="3611376462" sldId="668"/>
            <ac:spMk id="10" creationId="{10F4511E-1113-4CEA-9FFD-12AC76F6892F}"/>
          </ac:spMkLst>
        </pc:spChg>
        <pc:spChg chg="add del mod">
          <ac:chgData name="Mouhamadou KANE" userId="0c4efa16-b4c2-4183-818d-e326ec14f6fb" providerId="ADAL" clId="{6A5EF0A6-79D7-4BCE-81B8-D04DA3A5C4C6}" dt="2023-08-08T13:03:58.718" v="6557" actId="1076"/>
          <ac:spMkLst>
            <pc:docMk/>
            <pc:sldMk cId="3611376462" sldId="668"/>
            <ac:spMk id="13" creationId="{8E7CE65D-D342-5633-E055-AC6EEBD7004C}"/>
          </ac:spMkLst>
        </pc:spChg>
        <pc:spChg chg="add del mod">
          <ac:chgData name="Mouhamadou KANE" userId="0c4efa16-b4c2-4183-818d-e326ec14f6fb" providerId="ADAL" clId="{6A5EF0A6-79D7-4BCE-81B8-D04DA3A5C4C6}" dt="2023-08-08T13:03:58.718" v="6557" actId="1076"/>
          <ac:spMkLst>
            <pc:docMk/>
            <pc:sldMk cId="3611376462" sldId="668"/>
            <ac:spMk id="15" creationId="{D7E1C296-97C9-00EC-2BEE-373C9B5E3E2F}"/>
          </ac:spMkLst>
        </pc:spChg>
        <pc:spChg chg="add del mod">
          <ac:chgData name="Mouhamadou KANE" userId="0c4efa16-b4c2-4183-818d-e326ec14f6fb" providerId="ADAL" clId="{6A5EF0A6-79D7-4BCE-81B8-D04DA3A5C4C6}" dt="2023-08-08T13:03:58.718" v="6557" actId="1076"/>
          <ac:spMkLst>
            <pc:docMk/>
            <pc:sldMk cId="3611376462" sldId="668"/>
            <ac:spMk id="17" creationId="{27D27A29-44FC-89B0-3225-7D136F21DADB}"/>
          </ac:spMkLst>
        </pc:spChg>
        <pc:spChg chg="add del mod">
          <ac:chgData name="Mouhamadou KANE" userId="0c4efa16-b4c2-4183-818d-e326ec14f6fb" providerId="ADAL" clId="{6A5EF0A6-79D7-4BCE-81B8-D04DA3A5C4C6}" dt="2023-08-08T13:03:58.718" v="6557" actId="1076"/>
          <ac:spMkLst>
            <pc:docMk/>
            <pc:sldMk cId="3611376462" sldId="668"/>
            <ac:spMk id="18" creationId="{EB7DC2EA-D8C5-A2A1-0CA4-A9A54AC75130}"/>
          </ac:spMkLst>
        </pc:spChg>
        <pc:spChg chg="add del mod">
          <ac:chgData name="Mouhamadou KANE" userId="0c4efa16-b4c2-4183-818d-e326ec14f6fb" providerId="ADAL" clId="{6A5EF0A6-79D7-4BCE-81B8-D04DA3A5C4C6}" dt="2023-08-08T13:03:58.718" v="6557" actId="1076"/>
          <ac:spMkLst>
            <pc:docMk/>
            <pc:sldMk cId="3611376462" sldId="668"/>
            <ac:spMk id="19" creationId="{22B3F863-BDB1-45CE-5571-062BB75B7B16}"/>
          </ac:spMkLst>
        </pc:spChg>
        <pc:spChg chg="del mod">
          <ac:chgData name="Mouhamadou KANE" userId="0c4efa16-b4c2-4183-818d-e326ec14f6fb" providerId="ADAL" clId="{6A5EF0A6-79D7-4BCE-81B8-D04DA3A5C4C6}" dt="2023-08-02T13:47:44.401" v="1221" actId="478"/>
          <ac:spMkLst>
            <pc:docMk/>
            <pc:sldMk cId="3611376462" sldId="668"/>
            <ac:spMk id="20" creationId="{0870EBC6-E72A-68ED-FDF8-39F1979EB8D4}"/>
          </ac:spMkLst>
        </pc:spChg>
        <pc:spChg chg="mod">
          <ac:chgData name="Mouhamadou KANE" userId="0c4efa16-b4c2-4183-818d-e326ec14f6fb" providerId="ADAL" clId="{6A5EF0A6-79D7-4BCE-81B8-D04DA3A5C4C6}" dt="2023-08-08T13:11:36.060" v="6625" actId="20577"/>
          <ac:spMkLst>
            <pc:docMk/>
            <pc:sldMk cId="3611376462" sldId="668"/>
            <ac:spMk id="20" creationId="{D5AE6908-0523-8EBA-F173-B1AB1AAFF8D0}"/>
          </ac:spMkLst>
        </pc:spChg>
        <pc:spChg chg="add del mod">
          <ac:chgData name="Mouhamadou KANE" userId="0c4efa16-b4c2-4183-818d-e326ec14f6fb" providerId="ADAL" clId="{6A5EF0A6-79D7-4BCE-81B8-D04DA3A5C4C6}" dt="2023-08-08T13:03:58.718" v="6557" actId="1076"/>
          <ac:spMkLst>
            <pc:docMk/>
            <pc:sldMk cId="3611376462" sldId="668"/>
            <ac:spMk id="21" creationId="{63B38815-ABE1-7080-F428-0D02BB4E425D}"/>
          </ac:spMkLst>
        </pc:spChg>
        <pc:spChg chg="add del mod">
          <ac:chgData name="Mouhamadou KANE" userId="0c4efa16-b4c2-4183-818d-e326ec14f6fb" providerId="ADAL" clId="{6A5EF0A6-79D7-4BCE-81B8-D04DA3A5C4C6}" dt="2023-08-08T13:03:58.718" v="6557" actId="1076"/>
          <ac:spMkLst>
            <pc:docMk/>
            <pc:sldMk cId="3611376462" sldId="668"/>
            <ac:spMk id="22" creationId="{911208F4-8AAA-8500-B0AD-CE903D29FD2B}"/>
          </ac:spMkLst>
        </pc:spChg>
        <pc:spChg chg="add del mod">
          <ac:chgData name="Mouhamadou KANE" userId="0c4efa16-b4c2-4183-818d-e326ec14f6fb" providerId="ADAL" clId="{6A5EF0A6-79D7-4BCE-81B8-D04DA3A5C4C6}" dt="2023-08-08T13:03:58.718" v="6557" actId="1076"/>
          <ac:spMkLst>
            <pc:docMk/>
            <pc:sldMk cId="3611376462" sldId="668"/>
            <ac:spMk id="31" creationId="{A1E5A8F2-4100-D533-BCBF-363D17E41EE6}"/>
          </ac:spMkLst>
        </pc:spChg>
        <pc:spChg chg="add del mod">
          <ac:chgData name="Mouhamadou KANE" userId="0c4efa16-b4c2-4183-818d-e326ec14f6fb" providerId="ADAL" clId="{6A5EF0A6-79D7-4BCE-81B8-D04DA3A5C4C6}" dt="2023-08-08T13:03:58.718" v="6557" actId="1076"/>
          <ac:spMkLst>
            <pc:docMk/>
            <pc:sldMk cId="3611376462" sldId="668"/>
            <ac:spMk id="32" creationId="{B942770B-75F1-4264-C4ED-A534B05D9F6C}"/>
          </ac:spMkLst>
        </pc:spChg>
        <pc:spChg chg="add del mod">
          <ac:chgData name="Mouhamadou KANE" userId="0c4efa16-b4c2-4183-818d-e326ec14f6fb" providerId="ADAL" clId="{6A5EF0A6-79D7-4BCE-81B8-D04DA3A5C4C6}" dt="2023-08-08T13:03:58.718" v="6557" actId="1076"/>
          <ac:spMkLst>
            <pc:docMk/>
            <pc:sldMk cId="3611376462" sldId="668"/>
            <ac:spMk id="33" creationId="{19269CCD-C8CF-BAE1-1852-73AF9E829880}"/>
          </ac:spMkLst>
        </pc:spChg>
        <pc:picChg chg="add del mod">
          <ac:chgData name="Mouhamadou KANE" userId="0c4efa16-b4c2-4183-818d-e326ec14f6fb" providerId="ADAL" clId="{6A5EF0A6-79D7-4BCE-81B8-D04DA3A5C4C6}" dt="2023-08-08T13:03:58.718" v="6557" actId="1076"/>
          <ac:picMkLst>
            <pc:docMk/>
            <pc:sldMk cId="3611376462" sldId="668"/>
            <ac:picMk id="2" creationId="{4D0353B3-55D8-31AA-1BC9-5A0D135F4208}"/>
          </ac:picMkLst>
        </pc:picChg>
        <pc:picChg chg="add del mod">
          <ac:chgData name="Mouhamadou KANE" userId="0c4efa16-b4c2-4183-818d-e326ec14f6fb" providerId="ADAL" clId="{6A5EF0A6-79D7-4BCE-81B8-D04DA3A5C4C6}" dt="2023-08-08T13:03:58.718" v="6557" actId="1076"/>
          <ac:picMkLst>
            <pc:docMk/>
            <pc:sldMk cId="3611376462" sldId="668"/>
            <ac:picMk id="3" creationId="{A3DF2A74-AC43-2AF4-5960-4C1C0D1629AC}"/>
          </ac:picMkLst>
        </pc:picChg>
        <pc:picChg chg="del mod">
          <ac:chgData name="Mouhamadou KANE" userId="0c4efa16-b4c2-4183-818d-e326ec14f6fb" providerId="ADAL" clId="{6A5EF0A6-79D7-4BCE-81B8-D04DA3A5C4C6}" dt="2023-08-02T13:47:20.425" v="1214" actId="478"/>
          <ac:picMkLst>
            <pc:docMk/>
            <pc:sldMk cId="3611376462" sldId="668"/>
            <ac:picMk id="4" creationId="{9A7B40C6-9223-2E66-77F6-BDBDC9B04C4D}"/>
          </ac:picMkLst>
        </pc:picChg>
        <pc:picChg chg="add del mod">
          <ac:chgData name="Mouhamadou KANE" userId="0c4efa16-b4c2-4183-818d-e326ec14f6fb" providerId="ADAL" clId="{6A5EF0A6-79D7-4BCE-81B8-D04DA3A5C4C6}" dt="2023-08-08T13:03:58.718" v="6557" actId="1076"/>
          <ac:picMkLst>
            <pc:docMk/>
            <pc:sldMk cId="3611376462" sldId="668"/>
            <ac:picMk id="5" creationId="{83913ACC-45BF-7631-290C-D0DF1ED19CCA}"/>
          </ac:picMkLst>
        </pc:picChg>
        <pc:picChg chg="add del mod">
          <ac:chgData name="Mouhamadou KANE" userId="0c4efa16-b4c2-4183-818d-e326ec14f6fb" providerId="ADAL" clId="{6A5EF0A6-79D7-4BCE-81B8-D04DA3A5C4C6}" dt="2023-08-08T13:03:58.718" v="6557" actId="1076"/>
          <ac:picMkLst>
            <pc:docMk/>
            <pc:sldMk cId="3611376462" sldId="668"/>
            <ac:picMk id="14" creationId="{8D8A65B9-97EF-3112-9193-47E1D42818E8}"/>
          </ac:picMkLst>
        </pc:picChg>
        <pc:picChg chg="add del mod">
          <ac:chgData name="Mouhamadou KANE" userId="0c4efa16-b4c2-4183-818d-e326ec14f6fb" providerId="ADAL" clId="{6A5EF0A6-79D7-4BCE-81B8-D04DA3A5C4C6}" dt="2023-08-08T13:03:58.718" v="6557" actId="1076"/>
          <ac:picMkLst>
            <pc:docMk/>
            <pc:sldMk cId="3611376462" sldId="668"/>
            <ac:picMk id="16" creationId="{9D7B6208-4765-44C9-4194-335FAB23F487}"/>
          </ac:picMkLst>
        </pc:picChg>
        <pc:picChg chg="add del mod">
          <ac:chgData name="Mouhamadou KANE" userId="0c4efa16-b4c2-4183-818d-e326ec14f6fb" providerId="ADAL" clId="{6A5EF0A6-79D7-4BCE-81B8-D04DA3A5C4C6}" dt="2023-08-08T13:03:50.381" v="6556" actId="478"/>
          <ac:picMkLst>
            <pc:docMk/>
            <pc:sldMk cId="3611376462" sldId="668"/>
            <ac:picMk id="24" creationId="{89B47E54-CBB1-639F-1A94-00DB3CC0BC0B}"/>
          </ac:picMkLst>
        </pc:picChg>
        <pc:picChg chg="add del mod">
          <ac:chgData name="Mouhamadou KANE" userId="0c4efa16-b4c2-4183-818d-e326ec14f6fb" providerId="ADAL" clId="{6A5EF0A6-79D7-4BCE-81B8-D04DA3A5C4C6}" dt="2023-08-08T13:03:58.718" v="6557" actId="1076"/>
          <ac:picMkLst>
            <pc:docMk/>
            <pc:sldMk cId="3611376462" sldId="668"/>
            <ac:picMk id="28" creationId="{C65CF738-8A7C-4868-EAB3-B30AA7DF2F6D}"/>
          </ac:picMkLst>
        </pc:picChg>
        <pc:picChg chg="add del mod">
          <ac:chgData name="Mouhamadou KANE" userId="0c4efa16-b4c2-4183-818d-e326ec14f6fb" providerId="ADAL" clId="{6A5EF0A6-79D7-4BCE-81B8-D04DA3A5C4C6}" dt="2023-08-04T15:52:57.489" v="5638" actId="21"/>
          <ac:picMkLst>
            <pc:docMk/>
            <pc:sldMk cId="3611376462" sldId="668"/>
            <ac:picMk id="5122" creationId="{8B67833C-B59B-9C51-7CD2-AF27FE60789E}"/>
          </ac:picMkLst>
        </pc:picChg>
        <pc:cxnChg chg="add del mod">
          <ac:chgData name="Mouhamadou KANE" userId="0c4efa16-b4c2-4183-818d-e326ec14f6fb" providerId="ADAL" clId="{6A5EF0A6-79D7-4BCE-81B8-D04DA3A5C4C6}" dt="2023-08-08T13:03:58.718" v="6557" actId="1076"/>
          <ac:cxnSpMkLst>
            <pc:docMk/>
            <pc:sldMk cId="3611376462" sldId="668"/>
            <ac:cxnSpMk id="8" creationId="{B0654106-5196-FEEC-90F1-B09C568DCCFE}"/>
          </ac:cxnSpMkLst>
        </pc:cxnChg>
        <pc:cxnChg chg="add del mod">
          <ac:chgData name="Mouhamadou KANE" userId="0c4efa16-b4c2-4183-818d-e326ec14f6fb" providerId="ADAL" clId="{6A5EF0A6-79D7-4BCE-81B8-D04DA3A5C4C6}" dt="2023-08-08T13:03:58.718" v="6557" actId="1076"/>
          <ac:cxnSpMkLst>
            <pc:docMk/>
            <pc:sldMk cId="3611376462" sldId="668"/>
            <ac:cxnSpMk id="9" creationId="{E0A4FBD9-03FC-11F4-A900-EA347A2774F7}"/>
          </ac:cxnSpMkLst>
        </pc:cxnChg>
        <pc:cxnChg chg="add del mod">
          <ac:chgData name="Mouhamadou KANE" userId="0c4efa16-b4c2-4183-818d-e326ec14f6fb" providerId="ADAL" clId="{6A5EF0A6-79D7-4BCE-81B8-D04DA3A5C4C6}" dt="2023-08-08T13:03:58.718" v="6557" actId="1076"/>
          <ac:cxnSpMkLst>
            <pc:docMk/>
            <pc:sldMk cId="3611376462" sldId="668"/>
            <ac:cxnSpMk id="11" creationId="{76354221-E32E-99DC-A4F0-B0463DC11ABE}"/>
          </ac:cxnSpMkLst>
        </pc:cxnChg>
        <pc:cxnChg chg="add del mod">
          <ac:chgData name="Mouhamadou KANE" userId="0c4efa16-b4c2-4183-818d-e326ec14f6fb" providerId="ADAL" clId="{6A5EF0A6-79D7-4BCE-81B8-D04DA3A5C4C6}" dt="2023-08-08T13:03:58.718" v="6557" actId="1076"/>
          <ac:cxnSpMkLst>
            <pc:docMk/>
            <pc:sldMk cId="3611376462" sldId="668"/>
            <ac:cxnSpMk id="12" creationId="{0DB9C751-B945-2E9E-4D93-92D8C9AAD143}"/>
          </ac:cxnSpMkLst>
        </pc:cxnChg>
        <pc:cxnChg chg="add del mod">
          <ac:chgData name="Mouhamadou KANE" userId="0c4efa16-b4c2-4183-818d-e326ec14f6fb" providerId="ADAL" clId="{6A5EF0A6-79D7-4BCE-81B8-D04DA3A5C4C6}" dt="2023-08-08T13:03:58.718" v="6557" actId="1076"/>
          <ac:cxnSpMkLst>
            <pc:docMk/>
            <pc:sldMk cId="3611376462" sldId="668"/>
            <ac:cxnSpMk id="23" creationId="{EA0F8BF3-C5BD-DD69-F881-8AA787EFDBB6}"/>
          </ac:cxnSpMkLst>
        </pc:cxnChg>
      </pc:sldChg>
      <pc:sldChg chg="ord">
        <pc:chgData name="Mouhamadou KANE" userId="0c4efa16-b4c2-4183-818d-e326ec14f6fb" providerId="ADAL" clId="{6A5EF0A6-79D7-4BCE-81B8-D04DA3A5C4C6}" dt="2023-08-02T13:31:38.145" v="1172"/>
        <pc:sldMkLst>
          <pc:docMk/>
          <pc:sldMk cId="3762496198" sldId="669"/>
        </pc:sldMkLst>
      </pc:sldChg>
      <pc:sldChg chg="addSp delSp modSp mod ord modShow modNotesTx">
        <pc:chgData name="Mouhamadou KANE" userId="0c4efa16-b4c2-4183-818d-e326ec14f6fb" providerId="ADAL" clId="{6A5EF0A6-79D7-4BCE-81B8-D04DA3A5C4C6}" dt="2023-08-02T13:31:24.584" v="1164"/>
        <pc:sldMkLst>
          <pc:docMk/>
          <pc:sldMk cId="3804168318" sldId="670"/>
        </pc:sldMkLst>
        <pc:spChg chg="add del mod">
          <ac:chgData name="Mouhamadou KANE" userId="0c4efa16-b4c2-4183-818d-e326ec14f6fb" providerId="ADAL" clId="{6A5EF0A6-79D7-4BCE-81B8-D04DA3A5C4C6}" dt="2023-07-31T09:58:40.172" v="218"/>
          <ac:spMkLst>
            <pc:docMk/>
            <pc:sldMk cId="3804168318" sldId="670"/>
            <ac:spMk id="2" creationId="{CCA2BA9B-08E6-7E53-ED32-555A45AAD8BF}"/>
          </ac:spMkLst>
        </pc:spChg>
        <pc:spChg chg="add mod">
          <ac:chgData name="Mouhamadou KANE" userId="0c4efa16-b4c2-4183-818d-e326ec14f6fb" providerId="ADAL" clId="{6A5EF0A6-79D7-4BCE-81B8-D04DA3A5C4C6}" dt="2023-08-02T13:28:16.189" v="1141" actId="1076"/>
          <ac:spMkLst>
            <pc:docMk/>
            <pc:sldMk cId="3804168318" sldId="670"/>
            <ac:spMk id="4" creationId="{8EA6018F-AAE4-3432-3F82-DDCFF327C4F5}"/>
          </ac:spMkLst>
        </pc:spChg>
        <pc:spChg chg="mod">
          <ac:chgData name="Mouhamadou KANE" userId="0c4efa16-b4c2-4183-818d-e326ec14f6fb" providerId="ADAL" clId="{6A5EF0A6-79D7-4BCE-81B8-D04DA3A5C4C6}" dt="2023-08-02T13:21:40.435" v="793" actId="21"/>
          <ac:spMkLst>
            <pc:docMk/>
            <pc:sldMk cId="3804168318" sldId="670"/>
            <ac:spMk id="7" creationId="{599E31D8-0261-3EC9-55E4-5444553B77E0}"/>
          </ac:spMkLst>
        </pc:spChg>
        <pc:spChg chg="del">
          <ac:chgData name="Mouhamadou KANE" userId="0c4efa16-b4c2-4183-818d-e326ec14f6fb" providerId="ADAL" clId="{6A5EF0A6-79D7-4BCE-81B8-D04DA3A5C4C6}" dt="2023-07-31T09:58:43.894" v="219" actId="478"/>
          <ac:spMkLst>
            <pc:docMk/>
            <pc:sldMk cId="3804168318" sldId="670"/>
            <ac:spMk id="10" creationId="{10F4511E-1113-4CEA-9FFD-12AC76F6892F}"/>
          </ac:spMkLst>
        </pc:spChg>
      </pc:sldChg>
      <pc:sldChg chg="ord">
        <pc:chgData name="Mouhamadou KANE" userId="0c4efa16-b4c2-4183-818d-e326ec14f6fb" providerId="ADAL" clId="{6A5EF0A6-79D7-4BCE-81B8-D04DA3A5C4C6}" dt="2023-08-04T12:06:49.934" v="4620"/>
        <pc:sldMkLst>
          <pc:docMk/>
          <pc:sldMk cId="3296955355" sldId="671"/>
        </pc:sldMkLst>
      </pc:sldChg>
      <pc:sldChg chg="addSp delSp modSp mod modClrScheme addAnim delAnim modAnim chgLayout modNotesTx">
        <pc:chgData name="Mouhamadou KANE" userId="0c4efa16-b4c2-4183-818d-e326ec14f6fb" providerId="ADAL" clId="{6A5EF0A6-79D7-4BCE-81B8-D04DA3A5C4C6}" dt="2023-08-11T01:25:07.441" v="7058" actId="571"/>
        <pc:sldMkLst>
          <pc:docMk/>
          <pc:sldMk cId="2874685885" sldId="672"/>
        </pc:sldMkLst>
        <pc:spChg chg="add mod ord">
          <ac:chgData name="Mouhamadou KANE" userId="0c4efa16-b4c2-4183-818d-e326ec14f6fb" providerId="ADAL" clId="{6A5EF0A6-79D7-4BCE-81B8-D04DA3A5C4C6}" dt="2023-08-04T09:26:48.944" v="3902" actId="700"/>
          <ac:spMkLst>
            <pc:docMk/>
            <pc:sldMk cId="2874685885" sldId="672"/>
            <ac:spMk id="2" creationId="{107B02AE-F90E-828F-DECA-15CCC25A360A}"/>
          </ac:spMkLst>
        </pc:spChg>
        <pc:spChg chg="del mod">
          <ac:chgData name="Mouhamadou KANE" userId="0c4efa16-b4c2-4183-818d-e326ec14f6fb" providerId="ADAL" clId="{6A5EF0A6-79D7-4BCE-81B8-D04DA3A5C4C6}" dt="2023-08-02T13:17:49.038" v="763" actId="478"/>
          <ac:spMkLst>
            <pc:docMk/>
            <pc:sldMk cId="2874685885" sldId="672"/>
            <ac:spMk id="2" creationId="{14B896B1-9CA1-296A-84E4-AEEF69A4EF6B}"/>
          </ac:spMkLst>
        </pc:spChg>
        <pc:spChg chg="add mod ord">
          <ac:chgData name="Mouhamadou KANE" userId="0c4efa16-b4c2-4183-818d-e326ec14f6fb" providerId="ADAL" clId="{6A5EF0A6-79D7-4BCE-81B8-D04DA3A5C4C6}" dt="2023-08-04T09:26:58.982" v="3906" actId="20577"/>
          <ac:spMkLst>
            <pc:docMk/>
            <pc:sldMk cId="2874685885" sldId="672"/>
            <ac:spMk id="4" creationId="{5EE4937E-56F1-282E-B3AD-E690752536A8}"/>
          </ac:spMkLst>
        </pc:spChg>
        <pc:spChg chg="del mod">
          <ac:chgData name="Mouhamadou KANE" userId="0c4efa16-b4c2-4183-818d-e326ec14f6fb" providerId="ADAL" clId="{6A5EF0A6-79D7-4BCE-81B8-D04DA3A5C4C6}" dt="2023-08-02T13:17:44.432" v="762" actId="478"/>
          <ac:spMkLst>
            <pc:docMk/>
            <pc:sldMk cId="2874685885" sldId="672"/>
            <ac:spMk id="4" creationId="{96A3A49F-E2DA-C409-84CF-2471811FABB9}"/>
          </ac:spMkLst>
        </pc:spChg>
        <pc:spChg chg="add del mod">
          <ac:chgData name="Mouhamadou KANE" userId="0c4efa16-b4c2-4183-818d-e326ec14f6fb" providerId="ADAL" clId="{6A5EF0A6-79D7-4BCE-81B8-D04DA3A5C4C6}" dt="2023-08-04T09:37:49.887" v="3953" actId="478"/>
          <ac:spMkLst>
            <pc:docMk/>
            <pc:sldMk cId="2874685885" sldId="672"/>
            <ac:spMk id="5" creationId="{595E932F-C9C3-B3AC-F105-38061D76A407}"/>
          </ac:spMkLst>
        </pc:spChg>
        <pc:spChg chg="add del mod">
          <ac:chgData name="Mouhamadou KANE" userId="0c4efa16-b4c2-4183-818d-e326ec14f6fb" providerId="ADAL" clId="{6A5EF0A6-79D7-4BCE-81B8-D04DA3A5C4C6}" dt="2023-08-02T13:29:00.894" v="1148" actId="478"/>
          <ac:spMkLst>
            <pc:docMk/>
            <pc:sldMk cId="2874685885" sldId="672"/>
            <ac:spMk id="6" creationId="{BEE88C94-7F96-4FF2-D714-E8BDF2477989}"/>
          </ac:spMkLst>
        </pc:spChg>
        <pc:spChg chg="del mod">
          <ac:chgData name="Mouhamadou KANE" userId="0c4efa16-b4c2-4183-818d-e326ec14f6fb" providerId="ADAL" clId="{6A5EF0A6-79D7-4BCE-81B8-D04DA3A5C4C6}" dt="2023-08-04T15:53:06.516" v="5639" actId="478"/>
          <ac:spMkLst>
            <pc:docMk/>
            <pc:sldMk cId="2874685885" sldId="672"/>
            <ac:spMk id="7" creationId="{599E31D8-0261-3EC9-55E4-5444553B77E0}"/>
          </ac:spMkLst>
        </pc:spChg>
        <pc:spChg chg="add mod">
          <ac:chgData name="Mouhamadou KANE" userId="0c4efa16-b4c2-4183-818d-e326ec14f6fb" providerId="ADAL" clId="{6A5EF0A6-79D7-4BCE-81B8-D04DA3A5C4C6}" dt="2023-08-11T01:23:43.498" v="7056" actId="571"/>
          <ac:spMkLst>
            <pc:docMk/>
            <pc:sldMk cId="2874685885" sldId="672"/>
            <ac:spMk id="8" creationId="{0130CBE1-9EB1-07FC-D704-32467A4FF1C9}"/>
          </ac:spMkLst>
        </pc:spChg>
        <pc:spChg chg="add del mod">
          <ac:chgData name="Mouhamadou KANE" userId="0c4efa16-b4c2-4183-818d-e326ec14f6fb" providerId="ADAL" clId="{6A5EF0A6-79D7-4BCE-81B8-D04DA3A5C4C6}" dt="2023-08-04T09:26:15.945" v="3897" actId="478"/>
          <ac:spMkLst>
            <pc:docMk/>
            <pc:sldMk cId="2874685885" sldId="672"/>
            <ac:spMk id="8" creationId="{DD2C8B9A-B998-A3A8-A43C-59532339CAA2}"/>
          </ac:spMkLst>
        </pc:spChg>
        <pc:spChg chg="add mod">
          <ac:chgData name="Mouhamadou KANE" userId="0c4efa16-b4c2-4183-818d-e326ec14f6fb" providerId="ADAL" clId="{6A5EF0A6-79D7-4BCE-81B8-D04DA3A5C4C6}" dt="2023-08-11T01:23:43.498" v="7056" actId="571"/>
          <ac:spMkLst>
            <pc:docMk/>
            <pc:sldMk cId="2874685885" sldId="672"/>
            <ac:spMk id="9" creationId="{1ADA5564-91A5-E48F-C8FE-0FE64AF2CA62}"/>
          </ac:spMkLst>
        </pc:spChg>
        <pc:spChg chg="add mod">
          <ac:chgData name="Mouhamadou KANE" userId="0c4efa16-b4c2-4183-818d-e326ec14f6fb" providerId="ADAL" clId="{6A5EF0A6-79D7-4BCE-81B8-D04DA3A5C4C6}" dt="2023-08-04T15:30:38.650" v="5443" actId="164"/>
          <ac:spMkLst>
            <pc:docMk/>
            <pc:sldMk cId="2874685885" sldId="672"/>
            <ac:spMk id="9" creationId="{7C332AAF-5BEB-9A87-0136-3A70A607F741}"/>
          </ac:spMkLst>
        </pc:spChg>
        <pc:spChg chg="del mod">
          <ac:chgData name="Mouhamadou KANE" userId="0c4efa16-b4c2-4183-818d-e326ec14f6fb" providerId="ADAL" clId="{6A5EF0A6-79D7-4BCE-81B8-D04DA3A5C4C6}" dt="2023-08-02T13:28:44.669" v="1145" actId="478"/>
          <ac:spMkLst>
            <pc:docMk/>
            <pc:sldMk cId="2874685885" sldId="672"/>
            <ac:spMk id="10" creationId="{10F4511E-1113-4CEA-9FFD-12AC76F6892F}"/>
          </ac:spMkLst>
        </pc:spChg>
        <pc:spChg chg="add mod">
          <ac:chgData name="Mouhamadou KANE" userId="0c4efa16-b4c2-4183-818d-e326ec14f6fb" providerId="ADAL" clId="{6A5EF0A6-79D7-4BCE-81B8-D04DA3A5C4C6}" dt="2023-08-04T15:30:38.650" v="5443" actId="164"/>
          <ac:spMkLst>
            <pc:docMk/>
            <pc:sldMk cId="2874685885" sldId="672"/>
            <ac:spMk id="10" creationId="{328513C5-045B-94E6-034D-100EF979C4EE}"/>
          </ac:spMkLst>
        </pc:spChg>
        <pc:spChg chg="add del mod">
          <ac:chgData name="Mouhamadou KANE" userId="0c4efa16-b4c2-4183-818d-e326ec14f6fb" providerId="ADAL" clId="{6A5EF0A6-79D7-4BCE-81B8-D04DA3A5C4C6}" dt="2023-08-04T15:38:23.243" v="5489" actId="478"/>
          <ac:spMkLst>
            <pc:docMk/>
            <pc:sldMk cId="2874685885" sldId="672"/>
            <ac:spMk id="11" creationId="{7F1AA25A-B1FC-00D8-2A6F-5AA9AC2EC9D8}"/>
          </ac:spMkLst>
        </pc:spChg>
        <pc:spChg chg="add del mod">
          <ac:chgData name="Mouhamadou KANE" userId="0c4efa16-b4c2-4183-818d-e326ec14f6fb" providerId="ADAL" clId="{6A5EF0A6-79D7-4BCE-81B8-D04DA3A5C4C6}" dt="2023-08-04T15:46:59.383" v="5594" actId="478"/>
          <ac:spMkLst>
            <pc:docMk/>
            <pc:sldMk cId="2874685885" sldId="672"/>
            <ac:spMk id="13" creationId="{3FE5ADB0-9589-63AC-54B4-89A0C3729138}"/>
          </ac:spMkLst>
        </pc:spChg>
        <pc:spChg chg="mod">
          <ac:chgData name="Mouhamadou KANE" userId="0c4efa16-b4c2-4183-818d-e326ec14f6fb" providerId="ADAL" clId="{6A5EF0A6-79D7-4BCE-81B8-D04DA3A5C4C6}" dt="2023-08-02T13:27:58.136" v="1139" actId="1076"/>
          <ac:spMkLst>
            <pc:docMk/>
            <pc:sldMk cId="2874685885" sldId="672"/>
            <ac:spMk id="15" creationId="{D7E1C296-97C9-00EC-2BEE-373C9B5E3E2F}"/>
          </ac:spMkLst>
        </pc:spChg>
        <pc:spChg chg="mod">
          <ac:chgData name="Mouhamadou KANE" userId="0c4efa16-b4c2-4183-818d-e326ec14f6fb" providerId="ADAL" clId="{6A5EF0A6-79D7-4BCE-81B8-D04DA3A5C4C6}" dt="2023-08-04T09:34:29.964" v="3919" actId="1076"/>
          <ac:spMkLst>
            <pc:docMk/>
            <pc:sldMk cId="2874685885" sldId="672"/>
            <ac:spMk id="17" creationId="{27D27A29-44FC-89B0-3225-7D136F21DADB}"/>
          </ac:spMkLst>
        </pc:spChg>
        <pc:spChg chg="add del mod">
          <ac:chgData name="Mouhamadou KANE" userId="0c4efa16-b4c2-4183-818d-e326ec14f6fb" providerId="ADAL" clId="{6A5EF0A6-79D7-4BCE-81B8-D04DA3A5C4C6}" dt="2023-08-04T15:54:33.522" v="5644" actId="478"/>
          <ac:spMkLst>
            <pc:docMk/>
            <pc:sldMk cId="2874685885" sldId="672"/>
            <ac:spMk id="18" creationId="{96985D28-A8E4-2D42-1B64-D7BAC33FDA73}"/>
          </ac:spMkLst>
        </pc:spChg>
        <pc:spChg chg="add mod">
          <ac:chgData name="Mouhamadou KANE" userId="0c4efa16-b4c2-4183-818d-e326ec14f6fb" providerId="ADAL" clId="{6A5EF0A6-79D7-4BCE-81B8-D04DA3A5C4C6}" dt="2023-08-04T15:45:30.428" v="5592" actId="20577"/>
          <ac:spMkLst>
            <pc:docMk/>
            <pc:sldMk cId="2874685885" sldId="672"/>
            <ac:spMk id="20" creationId="{154D7F88-C5F8-FDD1-FF9D-0EA91901EFD9}"/>
          </ac:spMkLst>
        </pc:spChg>
        <pc:spChg chg="add mod">
          <ac:chgData name="Mouhamadou KANE" userId="0c4efa16-b4c2-4183-818d-e326ec14f6fb" providerId="ADAL" clId="{6A5EF0A6-79D7-4BCE-81B8-D04DA3A5C4C6}" dt="2023-08-04T15:45:25.100" v="5582" actId="20577"/>
          <ac:spMkLst>
            <pc:docMk/>
            <pc:sldMk cId="2874685885" sldId="672"/>
            <ac:spMk id="21" creationId="{8CE13E18-F757-410D-0FE3-3CC453B85FCF}"/>
          </ac:spMkLst>
        </pc:spChg>
        <pc:spChg chg="mod">
          <ac:chgData name="Mouhamadou KANE" userId="0c4efa16-b4c2-4183-818d-e326ec14f6fb" providerId="ADAL" clId="{6A5EF0A6-79D7-4BCE-81B8-D04DA3A5C4C6}" dt="2023-08-02T13:27:58.136" v="1139" actId="1076"/>
          <ac:spMkLst>
            <pc:docMk/>
            <pc:sldMk cId="2874685885" sldId="672"/>
            <ac:spMk id="22" creationId="{911208F4-8AAA-8500-B0AD-CE903D29FD2B}"/>
          </ac:spMkLst>
        </pc:spChg>
        <pc:spChg chg="add del mod">
          <ac:chgData name="Mouhamadou KANE" userId="0c4efa16-b4c2-4183-818d-e326ec14f6fb" providerId="ADAL" clId="{6A5EF0A6-79D7-4BCE-81B8-D04DA3A5C4C6}" dt="2023-08-04T15:50:13.642" v="5621"/>
          <ac:spMkLst>
            <pc:docMk/>
            <pc:sldMk cId="2874685885" sldId="672"/>
            <ac:spMk id="27" creationId="{81CE5DA0-DE08-633C-4B8A-1A7715437435}"/>
          </ac:spMkLst>
        </pc:spChg>
        <pc:spChg chg="add del mod">
          <ac:chgData name="Mouhamadou KANE" userId="0c4efa16-b4c2-4183-818d-e326ec14f6fb" providerId="ADAL" clId="{6A5EF0A6-79D7-4BCE-81B8-D04DA3A5C4C6}" dt="2023-08-04T15:50:13.642" v="5621"/>
          <ac:spMkLst>
            <pc:docMk/>
            <pc:sldMk cId="2874685885" sldId="672"/>
            <ac:spMk id="28" creationId="{DEE196BB-0482-7B1E-DBC6-32D5A40F4B95}"/>
          </ac:spMkLst>
        </pc:spChg>
        <pc:spChg chg="mod">
          <ac:chgData name="Mouhamadou KANE" userId="0c4efa16-b4c2-4183-818d-e326ec14f6fb" providerId="ADAL" clId="{6A5EF0A6-79D7-4BCE-81B8-D04DA3A5C4C6}" dt="2023-08-02T13:27:58.136" v="1139" actId="1076"/>
          <ac:spMkLst>
            <pc:docMk/>
            <pc:sldMk cId="2874685885" sldId="672"/>
            <ac:spMk id="31" creationId="{A1E5A8F2-4100-D533-BCBF-363D17E41EE6}"/>
          </ac:spMkLst>
        </pc:spChg>
        <pc:spChg chg="mod">
          <ac:chgData name="Mouhamadou KANE" userId="0c4efa16-b4c2-4183-818d-e326ec14f6fb" providerId="ADAL" clId="{6A5EF0A6-79D7-4BCE-81B8-D04DA3A5C4C6}" dt="2023-08-02T13:27:58.136" v="1139" actId="1076"/>
          <ac:spMkLst>
            <pc:docMk/>
            <pc:sldMk cId="2874685885" sldId="672"/>
            <ac:spMk id="32" creationId="{B942770B-75F1-4264-C4ED-A534B05D9F6C}"/>
          </ac:spMkLst>
        </pc:spChg>
        <pc:spChg chg="mod">
          <ac:chgData name="Mouhamadou KANE" userId="0c4efa16-b4c2-4183-818d-e326ec14f6fb" providerId="ADAL" clId="{6A5EF0A6-79D7-4BCE-81B8-D04DA3A5C4C6}" dt="2023-08-04T15:50:23.465" v="5625" actId="1076"/>
          <ac:spMkLst>
            <pc:docMk/>
            <pc:sldMk cId="2874685885" sldId="672"/>
            <ac:spMk id="33" creationId="{19269CCD-C8CF-BAE1-1852-73AF9E829880}"/>
          </ac:spMkLst>
        </pc:spChg>
        <pc:spChg chg="add mod">
          <ac:chgData name="Mouhamadou KANE" userId="0c4efa16-b4c2-4183-818d-e326ec14f6fb" providerId="ADAL" clId="{6A5EF0A6-79D7-4BCE-81B8-D04DA3A5C4C6}" dt="2023-08-04T15:50:50.653" v="5627" actId="164"/>
          <ac:spMkLst>
            <pc:docMk/>
            <pc:sldMk cId="2874685885" sldId="672"/>
            <ac:spMk id="35" creationId="{0F409AA4-F93E-F779-62A4-A6532183A2A3}"/>
          </ac:spMkLst>
        </pc:spChg>
        <pc:spChg chg="add mod">
          <ac:chgData name="Mouhamadou KANE" userId="0c4efa16-b4c2-4183-818d-e326ec14f6fb" providerId="ADAL" clId="{6A5EF0A6-79D7-4BCE-81B8-D04DA3A5C4C6}" dt="2023-08-04T15:50:50.653" v="5627" actId="164"/>
          <ac:spMkLst>
            <pc:docMk/>
            <pc:sldMk cId="2874685885" sldId="672"/>
            <ac:spMk id="36" creationId="{12E5CC7E-73BA-AD02-60C7-EB9767E1C1FC}"/>
          </ac:spMkLst>
        </pc:spChg>
        <pc:spChg chg="add del mod">
          <ac:chgData name="Mouhamadou KANE" userId="0c4efa16-b4c2-4183-818d-e326ec14f6fb" providerId="ADAL" clId="{6A5EF0A6-79D7-4BCE-81B8-D04DA3A5C4C6}" dt="2023-08-04T15:52:26" v="5634" actId="478"/>
          <ac:spMkLst>
            <pc:docMk/>
            <pc:sldMk cId="2874685885" sldId="672"/>
            <ac:spMk id="38" creationId="{B5F4CE50-73B5-6098-96EA-02BBB5EEF642}"/>
          </ac:spMkLst>
        </pc:spChg>
        <pc:grpChg chg="add del mod">
          <ac:chgData name="Mouhamadou KANE" userId="0c4efa16-b4c2-4183-818d-e326ec14f6fb" providerId="ADAL" clId="{6A5EF0A6-79D7-4BCE-81B8-D04DA3A5C4C6}" dt="2023-08-04T15:50:18.844" v="5623" actId="478"/>
          <ac:grpSpMkLst>
            <pc:docMk/>
            <pc:sldMk cId="2874685885" sldId="672"/>
            <ac:grpSpMk id="19" creationId="{B61B22E1-543A-C932-8E6A-8EEE9B59434C}"/>
          </ac:grpSpMkLst>
        </pc:grpChg>
        <pc:grpChg chg="add mod">
          <ac:chgData name="Mouhamadou KANE" userId="0c4efa16-b4c2-4183-818d-e326ec14f6fb" providerId="ADAL" clId="{6A5EF0A6-79D7-4BCE-81B8-D04DA3A5C4C6}" dt="2023-08-04T15:50:55.434" v="5629" actId="1076"/>
          <ac:grpSpMkLst>
            <pc:docMk/>
            <pc:sldMk cId="2874685885" sldId="672"/>
            <ac:grpSpMk id="37" creationId="{1F3EFE29-5C5F-B052-E062-6E0E468F90C2}"/>
          </ac:grpSpMkLst>
        </pc:grpChg>
        <pc:picChg chg="mod">
          <ac:chgData name="Mouhamadou KANE" userId="0c4efa16-b4c2-4183-818d-e326ec14f6fb" providerId="ADAL" clId="{6A5EF0A6-79D7-4BCE-81B8-D04DA3A5C4C6}" dt="2023-08-04T15:50:12.725" v="5619" actId="1076"/>
          <ac:picMkLst>
            <pc:docMk/>
            <pc:sldMk cId="2874685885" sldId="672"/>
            <ac:picMk id="3" creationId="{A3DF2A74-AC43-2AF4-5960-4C1C0D1629AC}"/>
          </ac:picMkLst>
        </pc:picChg>
        <pc:picChg chg="add mod">
          <ac:chgData name="Mouhamadou KANE" userId="0c4efa16-b4c2-4183-818d-e326ec14f6fb" providerId="ADAL" clId="{6A5EF0A6-79D7-4BCE-81B8-D04DA3A5C4C6}" dt="2023-08-04T15:30:38.650" v="5443" actId="164"/>
          <ac:picMkLst>
            <pc:docMk/>
            <pc:sldMk cId="2874685885" sldId="672"/>
            <ac:picMk id="6" creationId="{A0C07AB9-DC40-FEC7-D442-33F3A5277CD2}"/>
          </ac:picMkLst>
        </pc:picChg>
        <pc:picChg chg="add mod">
          <ac:chgData name="Mouhamadou KANE" userId="0c4efa16-b4c2-4183-818d-e326ec14f6fb" providerId="ADAL" clId="{6A5EF0A6-79D7-4BCE-81B8-D04DA3A5C4C6}" dt="2023-08-11T01:23:43.498" v="7056" actId="571"/>
          <ac:picMkLst>
            <pc:docMk/>
            <pc:sldMk cId="2874685885" sldId="672"/>
            <ac:picMk id="7" creationId="{E9D6D9B2-E43B-B851-FADD-D5AD2F8F3063}"/>
          </ac:picMkLst>
        </pc:picChg>
        <pc:picChg chg="add mod">
          <ac:chgData name="Mouhamadou KANE" userId="0c4efa16-b4c2-4183-818d-e326ec14f6fb" providerId="ADAL" clId="{6A5EF0A6-79D7-4BCE-81B8-D04DA3A5C4C6}" dt="2023-08-11T01:25:07.441" v="7058" actId="571"/>
          <ac:picMkLst>
            <pc:docMk/>
            <pc:sldMk cId="2874685885" sldId="672"/>
            <ac:picMk id="10" creationId="{403D6A18-10D6-C462-E676-6AEC6E8E0E7A}"/>
          </ac:picMkLst>
        </pc:picChg>
        <pc:picChg chg="mod">
          <ac:chgData name="Mouhamadou KANE" userId="0c4efa16-b4c2-4183-818d-e326ec14f6fb" providerId="ADAL" clId="{6A5EF0A6-79D7-4BCE-81B8-D04DA3A5C4C6}" dt="2023-08-02T13:27:58.136" v="1139" actId="1076"/>
          <ac:picMkLst>
            <pc:docMk/>
            <pc:sldMk cId="2874685885" sldId="672"/>
            <ac:picMk id="14" creationId="{8D8A65B9-97EF-3112-9193-47E1D42818E8}"/>
          </ac:picMkLst>
        </pc:picChg>
        <pc:picChg chg="mod">
          <ac:chgData name="Mouhamadou KANE" userId="0c4efa16-b4c2-4183-818d-e326ec14f6fb" providerId="ADAL" clId="{6A5EF0A6-79D7-4BCE-81B8-D04DA3A5C4C6}" dt="2023-08-11T01:22:03.513" v="7055" actId="1076"/>
          <ac:picMkLst>
            <pc:docMk/>
            <pc:sldMk cId="2874685885" sldId="672"/>
            <ac:picMk id="16" creationId="{9D7B6208-4765-44C9-4194-335FAB23F487}"/>
          </ac:picMkLst>
        </pc:picChg>
        <pc:picChg chg="add mod">
          <ac:chgData name="Mouhamadou KANE" userId="0c4efa16-b4c2-4183-818d-e326ec14f6fb" providerId="ADAL" clId="{6A5EF0A6-79D7-4BCE-81B8-D04DA3A5C4C6}" dt="2023-08-04T15:50:50.653" v="5627" actId="164"/>
          <ac:picMkLst>
            <pc:docMk/>
            <pc:sldMk cId="2874685885" sldId="672"/>
            <ac:picMk id="34" creationId="{E30AE252-8D1D-8265-C1AA-26C08A8C540F}"/>
          </ac:picMkLst>
        </pc:picChg>
        <pc:picChg chg="add mod">
          <ac:chgData name="Mouhamadou KANE" userId="0c4efa16-b4c2-4183-818d-e326ec14f6fb" providerId="ADAL" clId="{6A5EF0A6-79D7-4BCE-81B8-D04DA3A5C4C6}" dt="2023-08-04T15:59:54.794" v="5698" actId="1076"/>
          <ac:picMkLst>
            <pc:docMk/>
            <pc:sldMk cId="2874685885" sldId="672"/>
            <ac:picMk id="39" creationId="{2E32630D-E63F-D95C-AE83-44B27780849C}"/>
          </ac:picMkLst>
        </pc:picChg>
        <pc:picChg chg="add mod">
          <ac:chgData name="Mouhamadou KANE" userId="0c4efa16-b4c2-4183-818d-e326ec14f6fb" providerId="ADAL" clId="{6A5EF0A6-79D7-4BCE-81B8-D04DA3A5C4C6}" dt="2023-08-04T16:00:11.619" v="5702" actId="1076"/>
          <ac:picMkLst>
            <pc:docMk/>
            <pc:sldMk cId="2874685885" sldId="672"/>
            <ac:picMk id="41" creationId="{114518A1-7D3E-126A-A6A9-A6CE9402C65C}"/>
          </ac:picMkLst>
        </pc:picChg>
        <pc:picChg chg="add mod">
          <ac:chgData name="Mouhamadou KANE" userId="0c4efa16-b4c2-4183-818d-e326ec14f6fb" providerId="ADAL" clId="{6A5EF0A6-79D7-4BCE-81B8-D04DA3A5C4C6}" dt="2023-08-04T15:58:36.281" v="5688" actId="1076"/>
          <ac:picMkLst>
            <pc:docMk/>
            <pc:sldMk cId="2874685885" sldId="672"/>
            <ac:picMk id="51" creationId="{1D60D9D5-F1B3-70B4-68CA-5D872A3B8B03}"/>
          </ac:picMkLst>
        </pc:picChg>
        <pc:picChg chg="add mod">
          <ac:chgData name="Mouhamadou KANE" userId="0c4efa16-b4c2-4183-818d-e326ec14f6fb" providerId="ADAL" clId="{6A5EF0A6-79D7-4BCE-81B8-D04DA3A5C4C6}" dt="2023-08-07T09:05:56.438" v="5859" actId="1076"/>
          <ac:picMkLst>
            <pc:docMk/>
            <pc:sldMk cId="2874685885" sldId="672"/>
            <ac:picMk id="52" creationId="{3F6C0189-826A-2D0D-AE6A-28F43BE72603}"/>
          </ac:picMkLst>
        </pc:picChg>
        <pc:picChg chg="add del mod">
          <ac:chgData name="Mouhamadou KANE" userId="0c4efa16-b4c2-4183-818d-e326ec14f6fb" providerId="ADAL" clId="{6A5EF0A6-79D7-4BCE-81B8-D04DA3A5C4C6}" dt="2023-08-04T15:38:20.845" v="5488"/>
          <ac:picMkLst>
            <pc:docMk/>
            <pc:sldMk cId="2874685885" sldId="672"/>
            <ac:picMk id="4098" creationId="{964F6DAA-E393-34C4-77A0-5D91727C99F1}"/>
          </ac:picMkLst>
        </pc:picChg>
        <pc:picChg chg="add mod">
          <ac:chgData name="Mouhamadou KANE" userId="0c4efa16-b4c2-4183-818d-e326ec14f6fb" providerId="ADAL" clId="{6A5EF0A6-79D7-4BCE-81B8-D04DA3A5C4C6}" dt="2023-08-04T16:01:13.537" v="5711" actId="1076"/>
          <ac:picMkLst>
            <pc:docMk/>
            <pc:sldMk cId="2874685885" sldId="672"/>
            <ac:picMk id="4100" creationId="{BF8EBCC7-0038-43B9-87E3-692508E6D747}"/>
          </ac:picMkLst>
        </pc:picChg>
        <pc:picChg chg="add del mod">
          <ac:chgData name="Mouhamadou KANE" userId="0c4efa16-b4c2-4183-818d-e326ec14f6fb" providerId="ADAL" clId="{6A5EF0A6-79D7-4BCE-81B8-D04DA3A5C4C6}" dt="2023-08-04T15:47:29.064" v="5600" actId="478"/>
          <ac:picMkLst>
            <pc:docMk/>
            <pc:sldMk cId="2874685885" sldId="672"/>
            <ac:picMk id="4102" creationId="{856E91EB-70F5-B4C0-C01A-F17DE8845C74}"/>
          </ac:picMkLst>
        </pc:picChg>
        <pc:picChg chg="add mod">
          <ac:chgData name="Mouhamadou KANE" userId="0c4efa16-b4c2-4183-818d-e326ec14f6fb" providerId="ADAL" clId="{6A5EF0A6-79D7-4BCE-81B8-D04DA3A5C4C6}" dt="2023-08-04T15:49:26.352" v="5606" actId="1076"/>
          <ac:picMkLst>
            <pc:docMk/>
            <pc:sldMk cId="2874685885" sldId="672"/>
            <ac:picMk id="4104" creationId="{EAAAB17D-2978-244C-F82F-68B4E940D839}"/>
          </ac:picMkLst>
        </pc:picChg>
        <pc:picChg chg="add mod">
          <ac:chgData name="Mouhamadou KANE" userId="0c4efa16-b4c2-4183-818d-e326ec14f6fb" providerId="ADAL" clId="{6A5EF0A6-79D7-4BCE-81B8-D04DA3A5C4C6}" dt="2023-08-04T16:00:24.946" v="5707" actId="1076"/>
          <ac:picMkLst>
            <pc:docMk/>
            <pc:sldMk cId="2874685885" sldId="672"/>
            <ac:picMk id="4108" creationId="{41B7E1B3-561E-2DCB-515E-89EFEB4A7968}"/>
          </ac:picMkLst>
        </pc:picChg>
        <pc:picChg chg="add del">
          <ac:chgData name="Mouhamadou KANE" userId="0c4efa16-b4c2-4183-818d-e326ec14f6fb" providerId="ADAL" clId="{6A5EF0A6-79D7-4BCE-81B8-D04DA3A5C4C6}" dt="2023-08-04T15:56:31.152" v="5659" actId="478"/>
          <ac:picMkLst>
            <pc:docMk/>
            <pc:sldMk cId="2874685885" sldId="672"/>
            <ac:picMk id="4110" creationId="{0987732C-45B0-9C7A-D657-1A0F72C385B6}"/>
          </ac:picMkLst>
        </pc:picChg>
        <pc:picChg chg="add mod">
          <ac:chgData name="Mouhamadou KANE" userId="0c4efa16-b4c2-4183-818d-e326ec14f6fb" providerId="ADAL" clId="{6A5EF0A6-79D7-4BCE-81B8-D04DA3A5C4C6}" dt="2023-08-04T16:00:03.026" v="5699" actId="1076"/>
          <ac:picMkLst>
            <pc:docMk/>
            <pc:sldMk cId="2874685885" sldId="672"/>
            <ac:picMk id="4112" creationId="{98CDE28A-4C0A-8E7B-D6E9-0753196BBECF}"/>
          </ac:picMkLst>
        </pc:picChg>
        <pc:picChg chg="add mod">
          <ac:chgData name="Mouhamadou KANE" userId="0c4efa16-b4c2-4183-818d-e326ec14f6fb" providerId="ADAL" clId="{6A5EF0A6-79D7-4BCE-81B8-D04DA3A5C4C6}" dt="2023-08-04T16:00:27.290" v="5708" actId="1076"/>
          <ac:picMkLst>
            <pc:docMk/>
            <pc:sldMk cId="2874685885" sldId="672"/>
            <ac:picMk id="4114" creationId="{9CED5EF3-E3A1-3E59-17A5-176FD6C2C337}"/>
          </ac:picMkLst>
        </pc:picChg>
        <pc:cxnChg chg="add mod">
          <ac:chgData name="Mouhamadou KANE" userId="0c4efa16-b4c2-4183-818d-e326ec14f6fb" providerId="ADAL" clId="{6A5EF0A6-79D7-4BCE-81B8-D04DA3A5C4C6}" dt="2023-08-11T01:25:07.441" v="7058" actId="571"/>
          <ac:cxnSpMkLst>
            <pc:docMk/>
            <pc:sldMk cId="2874685885" sldId="672"/>
            <ac:cxnSpMk id="11" creationId="{A552806A-938B-A377-59C7-AA0E2D9806AA}"/>
          </ac:cxnSpMkLst>
        </pc:cxnChg>
        <pc:cxnChg chg="mod">
          <ac:chgData name="Mouhamadou KANE" userId="0c4efa16-b4c2-4183-818d-e326ec14f6fb" providerId="ADAL" clId="{6A5EF0A6-79D7-4BCE-81B8-D04DA3A5C4C6}" dt="2023-08-04T15:50:12.725" v="5619" actId="1076"/>
          <ac:cxnSpMkLst>
            <pc:docMk/>
            <pc:sldMk cId="2874685885" sldId="672"/>
            <ac:cxnSpMk id="12" creationId="{0DB9C751-B945-2E9E-4D93-92D8C9AAD143}"/>
          </ac:cxnSpMkLst>
        </pc:cxnChg>
        <pc:cxnChg chg="add mod">
          <ac:chgData name="Mouhamadou KANE" userId="0c4efa16-b4c2-4183-818d-e326ec14f6fb" providerId="ADAL" clId="{6A5EF0A6-79D7-4BCE-81B8-D04DA3A5C4C6}" dt="2023-08-04T15:50:56.897" v="5630" actId="1076"/>
          <ac:cxnSpMkLst>
            <pc:docMk/>
            <pc:sldMk cId="2874685885" sldId="672"/>
            <ac:cxnSpMk id="24" creationId="{5F97BB2F-2900-758C-1B23-5C1DE17855F2}"/>
          </ac:cxnSpMkLst>
        </pc:cxnChg>
        <pc:cxnChg chg="add mod">
          <ac:chgData name="Mouhamadou KANE" userId="0c4efa16-b4c2-4183-818d-e326ec14f6fb" providerId="ADAL" clId="{6A5EF0A6-79D7-4BCE-81B8-D04DA3A5C4C6}" dt="2023-08-04T15:59:46.267" v="5697" actId="1076"/>
          <ac:cxnSpMkLst>
            <pc:docMk/>
            <pc:sldMk cId="2874685885" sldId="672"/>
            <ac:cxnSpMk id="40" creationId="{0D0D1002-C320-CB3E-5A73-A8980E237B9B}"/>
          </ac:cxnSpMkLst>
        </pc:cxnChg>
        <pc:cxnChg chg="add del mod">
          <ac:chgData name="Mouhamadou KANE" userId="0c4efa16-b4c2-4183-818d-e326ec14f6fb" providerId="ADAL" clId="{6A5EF0A6-79D7-4BCE-81B8-D04DA3A5C4C6}" dt="2023-08-04T15:57:53.073" v="5674" actId="478"/>
          <ac:cxnSpMkLst>
            <pc:docMk/>
            <pc:sldMk cId="2874685885" sldId="672"/>
            <ac:cxnSpMk id="42" creationId="{B3EACAB2-0D62-2F05-E8EE-8659A4658430}"/>
          </ac:cxnSpMkLst>
        </pc:cxnChg>
        <pc:cxnChg chg="add mod">
          <ac:chgData name="Mouhamadou KANE" userId="0c4efa16-b4c2-4183-818d-e326ec14f6fb" providerId="ADAL" clId="{6A5EF0A6-79D7-4BCE-81B8-D04DA3A5C4C6}" dt="2023-08-04T16:00:33.491" v="5710" actId="1076"/>
          <ac:cxnSpMkLst>
            <pc:docMk/>
            <pc:sldMk cId="2874685885" sldId="672"/>
            <ac:cxnSpMk id="44" creationId="{686FEBCB-7C5D-8855-ECC9-F93E15BEA7BD}"/>
          </ac:cxnSpMkLst>
        </pc:cxnChg>
        <pc:cxnChg chg="add del mod">
          <ac:chgData name="Mouhamadou KANE" userId="0c4efa16-b4c2-4183-818d-e326ec14f6fb" providerId="ADAL" clId="{6A5EF0A6-79D7-4BCE-81B8-D04DA3A5C4C6}" dt="2023-08-04T15:58:20.957" v="5681" actId="478"/>
          <ac:cxnSpMkLst>
            <pc:docMk/>
            <pc:sldMk cId="2874685885" sldId="672"/>
            <ac:cxnSpMk id="50" creationId="{60A5F889-B0BD-1128-82A8-E073033DFD27}"/>
          </ac:cxnSpMkLst>
        </pc:cxnChg>
      </pc:sldChg>
      <pc:sldChg chg="addSp delSp modSp mod ord modClrScheme chgLayout">
        <pc:chgData name="Mouhamadou KANE" userId="0c4efa16-b4c2-4183-818d-e326ec14f6fb" providerId="ADAL" clId="{6A5EF0A6-79D7-4BCE-81B8-D04DA3A5C4C6}" dt="2023-08-04T16:06:48.868" v="5730" actId="1076"/>
        <pc:sldMkLst>
          <pc:docMk/>
          <pc:sldMk cId="1018547379" sldId="673"/>
        </pc:sldMkLst>
        <pc:spChg chg="add del mod">
          <ac:chgData name="Mouhamadou KANE" userId="0c4efa16-b4c2-4183-818d-e326ec14f6fb" providerId="ADAL" clId="{6A5EF0A6-79D7-4BCE-81B8-D04DA3A5C4C6}" dt="2023-08-03T15:07:36.108" v="3147"/>
          <ac:spMkLst>
            <pc:docMk/>
            <pc:sldMk cId="1018547379" sldId="673"/>
            <ac:spMk id="2" creationId="{73F971D5-7546-EECE-6465-18701FAD1D84}"/>
          </ac:spMkLst>
        </pc:spChg>
        <pc:spChg chg="mod ord">
          <ac:chgData name="Mouhamadou KANE" userId="0c4efa16-b4c2-4183-818d-e326ec14f6fb" providerId="ADAL" clId="{6A5EF0A6-79D7-4BCE-81B8-D04DA3A5C4C6}" dt="2023-08-03T15:07:45.164" v="3149"/>
          <ac:spMkLst>
            <pc:docMk/>
            <pc:sldMk cId="1018547379" sldId="673"/>
            <ac:spMk id="3" creationId="{74C60567-EF23-0DA7-E908-FCDDCAA1FA71}"/>
          </ac:spMkLst>
        </pc:spChg>
        <pc:spChg chg="add del mod ord">
          <ac:chgData name="Mouhamadou KANE" userId="0c4efa16-b4c2-4183-818d-e326ec14f6fb" providerId="ADAL" clId="{6A5EF0A6-79D7-4BCE-81B8-D04DA3A5C4C6}" dt="2023-08-03T15:07:39.702" v="3148" actId="700"/>
          <ac:spMkLst>
            <pc:docMk/>
            <pc:sldMk cId="1018547379" sldId="673"/>
            <ac:spMk id="4" creationId="{D126F03C-209B-407C-B4E4-A0207439B6C3}"/>
          </ac:spMkLst>
        </pc:spChg>
        <pc:spChg chg="add del mod ord">
          <ac:chgData name="Mouhamadou KANE" userId="0c4efa16-b4c2-4183-818d-e326ec14f6fb" providerId="ADAL" clId="{6A5EF0A6-79D7-4BCE-81B8-D04DA3A5C4C6}" dt="2023-08-03T15:07:39.702" v="3148" actId="700"/>
          <ac:spMkLst>
            <pc:docMk/>
            <pc:sldMk cId="1018547379" sldId="673"/>
            <ac:spMk id="5" creationId="{F8E9A7BD-C214-5052-100C-E54D96833675}"/>
          </ac:spMkLst>
        </pc:spChg>
        <pc:spChg chg="add del mod ord">
          <ac:chgData name="Mouhamadou KANE" userId="0c4efa16-b4c2-4183-818d-e326ec14f6fb" providerId="ADAL" clId="{6A5EF0A6-79D7-4BCE-81B8-D04DA3A5C4C6}" dt="2023-08-03T15:07:39.702" v="3148" actId="700"/>
          <ac:spMkLst>
            <pc:docMk/>
            <pc:sldMk cId="1018547379" sldId="673"/>
            <ac:spMk id="6" creationId="{5BEBECB5-3AC7-C990-3CD5-9B34177A7032}"/>
          </ac:spMkLst>
        </pc:spChg>
        <pc:spChg chg="add del mod">
          <ac:chgData name="Mouhamadou KANE" userId="0c4efa16-b4c2-4183-818d-e326ec14f6fb" providerId="ADAL" clId="{6A5EF0A6-79D7-4BCE-81B8-D04DA3A5C4C6}" dt="2023-08-03T15:07:36.108" v="3147"/>
          <ac:spMkLst>
            <pc:docMk/>
            <pc:sldMk cId="1018547379" sldId="673"/>
            <ac:spMk id="7" creationId="{317D43F1-79E0-7FAC-EBC0-60FEB8BDEFEB}"/>
          </ac:spMkLst>
        </pc:spChg>
        <pc:spChg chg="add del mod">
          <ac:chgData name="Mouhamadou KANE" userId="0c4efa16-b4c2-4183-818d-e326ec14f6fb" providerId="ADAL" clId="{6A5EF0A6-79D7-4BCE-81B8-D04DA3A5C4C6}" dt="2023-08-03T15:07:36.108" v="3147"/>
          <ac:spMkLst>
            <pc:docMk/>
            <pc:sldMk cId="1018547379" sldId="673"/>
            <ac:spMk id="8" creationId="{6708945B-8963-25CF-F22D-A43040D4DCBF}"/>
          </ac:spMkLst>
        </pc:spChg>
        <pc:spChg chg="add del mod">
          <ac:chgData name="Mouhamadou KANE" userId="0c4efa16-b4c2-4183-818d-e326ec14f6fb" providerId="ADAL" clId="{6A5EF0A6-79D7-4BCE-81B8-D04DA3A5C4C6}" dt="2023-08-03T15:07:36.108" v="3147"/>
          <ac:spMkLst>
            <pc:docMk/>
            <pc:sldMk cId="1018547379" sldId="673"/>
            <ac:spMk id="10" creationId="{9ABDE405-9D11-647F-31D7-99F38747D082}"/>
          </ac:spMkLst>
        </pc:spChg>
        <pc:spChg chg="add del mod">
          <ac:chgData name="Mouhamadou KANE" userId="0c4efa16-b4c2-4183-818d-e326ec14f6fb" providerId="ADAL" clId="{6A5EF0A6-79D7-4BCE-81B8-D04DA3A5C4C6}" dt="2023-08-03T15:07:36.108" v="3147"/>
          <ac:spMkLst>
            <pc:docMk/>
            <pc:sldMk cId="1018547379" sldId="673"/>
            <ac:spMk id="11" creationId="{E4D67A67-3DAE-B80D-0372-803977240A39}"/>
          </ac:spMkLst>
        </pc:spChg>
        <pc:spChg chg="add del mod ord">
          <ac:chgData name="Mouhamadou KANE" userId="0c4efa16-b4c2-4183-818d-e326ec14f6fb" providerId="ADAL" clId="{6A5EF0A6-79D7-4BCE-81B8-D04DA3A5C4C6}" dt="2023-08-03T15:07:45.164" v="3149"/>
          <ac:spMkLst>
            <pc:docMk/>
            <pc:sldMk cId="1018547379" sldId="673"/>
            <ac:spMk id="12" creationId="{201B8441-12FE-62E1-EAF7-B7308E085C41}"/>
          </ac:spMkLst>
        </pc:spChg>
        <pc:spChg chg="add del mod ord">
          <ac:chgData name="Mouhamadou KANE" userId="0c4efa16-b4c2-4183-818d-e326ec14f6fb" providerId="ADAL" clId="{6A5EF0A6-79D7-4BCE-81B8-D04DA3A5C4C6}" dt="2023-08-03T15:07:45.164" v="3149"/>
          <ac:spMkLst>
            <pc:docMk/>
            <pc:sldMk cId="1018547379" sldId="673"/>
            <ac:spMk id="13" creationId="{6E787D93-4C41-6B68-3402-8460C58732BE}"/>
          </ac:spMkLst>
        </pc:spChg>
        <pc:spChg chg="add del mod ord">
          <ac:chgData name="Mouhamadou KANE" userId="0c4efa16-b4c2-4183-818d-e326ec14f6fb" providerId="ADAL" clId="{6A5EF0A6-79D7-4BCE-81B8-D04DA3A5C4C6}" dt="2023-08-03T15:07:45.164" v="3149"/>
          <ac:spMkLst>
            <pc:docMk/>
            <pc:sldMk cId="1018547379" sldId="673"/>
            <ac:spMk id="14" creationId="{B9EEE60E-24E8-54A4-2287-0E19110742DE}"/>
          </ac:spMkLst>
        </pc:spChg>
        <pc:spChg chg="add del mod">
          <ac:chgData name="Mouhamadou KANE" userId="0c4efa16-b4c2-4183-818d-e326ec14f6fb" providerId="ADAL" clId="{6A5EF0A6-79D7-4BCE-81B8-D04DA3A5C4C6}" dt="2023-08-03T15:07:45.164" v="3149"/>
          <ac:spMkLst>
            <pc:docMk/>
            <pc:sldMk cId="1018547379" sldId="673"/>
            <ac:spMk id="15" creationId="{C7435374-8624-8B9F-9543-BCBC8B839B35}"/>
          </ac:spMkLst>
        </pc:spChg>
        <pc:spChg chg="add mod">
          <ac:chgData name="Mouhamadou KANE" userId="0c4efa16-b4c2-4183-818d-e326ec14f6fb" providerId="ADAL" clId="{6A5EF0A6-79D7-4BCE-81B8-D04DA3A5C4C6}" dt="2023-08-04T16:06:48.868" v="5730" actId="1076"/>
          <ac:spMkLst>
            <pc:docMk/>
            <pc:sldMk cId="1018547379" sldId="673"/>
            <ac:spMk id="16" creationId="{A1DE39CE-FC00-BBDD-ABA5-443E2B08ABDC}"/>
          </ac:spMkLst>
        </pc:spChg>
        <pc:spChg chg="add del mod">
          <ac:chgData name="Mouhamadou KANE" userId="0c4efa16-b4c2-4183-818d-e326ec14f6fb" providerId="ADAL" clId="{6A5EF0A6-79D7-4BCE-81B8-D04DA3A5C4C6}" dt="2023-08-04T16:06:41.956" v="5729" actId="1076"/>
          <ac:spMkLst>
            <pc:docMk/>
            <pc:sldMk cId="1018547379" sldId="673"/>
            <ac:spMk id="17" creationId="{EC030E57-4E38-9DF7-E61B-C7195138E8F4}"/>
          </ac:spMkLst>
        </pc:spChg>
        <pc:spChg chg="add mod">
          <ac:chgData name="Mouhamadou KANE" userId="0c4efa16-b4c2-4183-818d-e326ec14f6fb" providerId="ADAL" clId="{6A5EF0A6-79D7-4BCE-81B8-D04DA3A5C4C6}" dt="2023-08-04T16:06:38.556" v="5728" actId="1076"/>
          <ac:spMkLst>
            <pc:docMk/>
            <pc:sldMk cId="1018547379" sldId="673"/>
            <ac:spMk id="18" creationId="{E5C84968-BAC0-1250-F35C-7E11E2B20736}"/>
          </ac:spMkLst>
        </pc:spChg>
      </pc:sldChg>
      <pc:sldChg chg="modSp mod">
        <pc:chgData name="Mouhamadou KANE" userId="0c4efa16-b4c2-4183-818d-e326ec14f6fb" providerId="ADAL" clId="{6A5EF0A6-79D7-4BCE-81B8-D04DA3A5C4C6}" dt="2023-08-08T14:33:36.985" v="6848" actId="20577"/>
        <pc:sldMkLst>
          <pc:docMk/>
          <pc:sldMk cId="1568987607" sldId="674"/>
        </pc:sldMkLst>
        <pc:spChg chg="mod">
          <ac:chgData name="Mouhamadou KANE" userId="0c4efa16-b4c2-4183-818d-e326ec14f6fb" providerId="ADAL" clId="{6A5EF0A6-79D7-4BCE-81B8-D04DA3A5C4C6}" dt="2023-07-31T09:54:42.701" v="90" actId="1076"/>
          <ac:spMkLst>
            <pc:docMk/>
            <pc:sldMk cId="1568987607" sldId="674"/>
            <ac:spMk id="2" creationId="{BC12465A-9CFF-9B38-77AA-AC57F52DCD01}"/>
          </ac:spMkLst>
        </pc:spChg>
        <pc:spChg chg="mod">
          <ac:chgData name="Mouhamadou KANE" userId="0c4efa16-b4c2-4183-818d-e326ec14f6fb" providerId="ADAL" clId="{6A5EF0A6-79D7-4BCE-81B8-D04DA3A5C4C6}" dt="2023-08-08T14:33:36.985" v="6848" actId="20577"/>
          <ac:spMkLst>
            <pc:docMk/>
            <pc:sldMk cId="1568987607" sldId="674"/>
            <ac:spMk id="3" creationId="{2A8C8B3E-2556-CA4A-32E8-D794DE84F65D}"/>
          </ac:spMkLst>
        </pc:spChg>
      </pc:sldChg>
      <pc:sldChg chg="modSp mod">
        <pc:chgData name="Mouhamadou KANE" userId="0c4efa16-b4c2-4183-818d-e326ec14f6fb" providerId="ADAL" clId="{6A5EF0A6-79D7-4BCE-81B8-D04DA3A5C4C6}" dt="2023-07-31T10:04:00.304" v="255" actId="1076"/>
        <pc:sldMkLst>
          <pc:docMk/>
          <pc:sldMk cId="3147840377" sldId="675"/>
        </pc:sldMkLst>
        <pc:spChg chg="mod">
          <ac:chgData name="Mouhamadou KANE" userId="0c4efa16-b4c2-4183-818d-e326ec14f6fb" providerId="ADAL" clId="{6A5EF0A6-79D7-4BCE-81B8-D04DA3A5C4C6}" dt="2023-07-31T10:04:00.304" v="255" actId="1076"/>
          <ac:spMkLst>
            <pc:docMk/>
            <pc:sldMk cId="3147840377" sldId="675"/>
            <ac:spMk id="2" creationId="{55FD0457-7FDA-89FC-4E88-0B9F87DB828B}"/>
          </ac:spMkLst>
        </pc:spChg>
      </pc:sldChg>
      <pc:sldChg chg="addSp delSp modSp del mod ord modClrScheme modShow chgLayout">
        <pc:chgData name="Mouhamadou KANE" userId="0c4efa16-b4c2-4183-818d-e326ec14f6fb" providerId="ADAL" clId="{6A5EF0A6-79D7-4BCE-81B8-D04DA3A5C4C6}" dt="2023-08-10T09:59:38.812" v="7046" actId="2696"/>
        <pc:sldMkLst>
          <pc:docMk/>
          <pc:sldMk cId="2929731092" sldId="679"/>
        </pc:sldMkLst>
        <pc:spChg chg="mod ord">
          <ac:chgData name="Mouhamadou KANE" userId="0c4efa16-b4c2-4183-818d-e326ec14f6fb" providerId="ADAL" clId="{6A5EF0A6-79D7-4BCE-81B8-D04DA3A5C4C6}" dt="2023-08-03T15:57:01.597" v="3335"/>
          <ac:spMkLst>
            <pc:docMk/>
            <pc:sldMk cId="2929731092" sldId="679"/>
            <ac:spMk id="2" creationId="{11BA1345-CA4D-CC60-955B-9125DC021106}"/>
          </ac:spMkLst>
        </pc:spChg>
        <pc:spChg chg="mod ord">
          <ac:chgData name="Mouhamadou KANE" userId="0c4efa16-b4c2-4183-818d-e326ec14f6fb" providerId="ADAL" clId="{6A5EF0A6-79D7-4BCE-81B8-D04DA3A5C4C6}" dt="2023-08-03T15:57:01.597" v="3335"/>
          <ac:spMkLst>
            <pc:docMk/>
            <pc:sldMk cId="2929731092" sldId="679"/>
            <ac:spMk id="3" creationId="{7B0C1691-25AB-3980-765E-6D00A3CC0240}"/>
          </ac:spMkLst>
        </pc:spChg>
        <pc:spChg chg="del">
          <ac:chgData name="Mouhamadou KANE" userId="0c4efa16-b4c2-4183-818d-e326ec14f6fb" providerId="ADAL" clId="{6A5EF0A6-79D7-4BCE-81B8-D04DA3A5C4C6}" dt="2023-08-03T15:56:45.878" v="3331" actId="700"/>
          <ac:spMkLst>
            <pc:docMk/>
            <pc:sldMk cId="2929731092" sldId="679"/>
            <ac:spMk id="4" creationId="{5CDA4006-A2C8-2A83-04DA-0718C4440DD3}"/>
          </ac:spMkLst>
        </pc:spChg>
        <pc:spChg chg="mod">
          <ac:chgData name="Mouhamadou KANE" userId="0c4efa16-b4c2-4183-818d-e326ec14f6fb" providerId="ADAL" clId="{6A5EF0A6-79D7-4BCE-81B8-D04DA3A5C4C6}" dt="2023-08-07T09:42:00.268" v="5863" actId="12"/>
          <ac:spMkLst>
            <pc:docMk/>
            <pc:sldMk cId="2929731092" sldId="679"/>
            <ac:spMk id="6" creationId="{1E17A425-E4B3-0B13-FC68-662E07CAD1E2}"/>
          </ac:spMkLst>
        </pc:spChg>
        <pc:spChg chg="add del mod ord">
          <ac:chgData name="Mouhamadou KANE" userId="0c4efa16-b4c2-4183-818d-e326ec14f6fb" providerId="ADAL" clId="{6A5EF0A6-79D7-4BCE-81B8-D04DA3A5C4C6}" dt="2023-08-03T15:57:00.693" v="3334" actId="700"/>
          <ac:spMkLst>
            <pc:docMk/>
            <pc:sldMk cId="2929731092" sldId="679"/>
            <ac:spMk id="6" creationId="{BE52BE25-DBFA-51CF-2C1A-D546A00AD011}"/>
          </ac:spMkLst>
        </pc:spChg>
        <pc:spChg chg="add del mod">
          <ac:chgData name="Mouhamadou KANE" userId="0c4efa16-b4c2-4183-818d-e326ec14f6fb" providerId="ADAL" clId="{6A5EF0A6-79D7-4BCE-81B8-D04DA3A5C4C6}" dt="2023-08-03T15:57:01.597" v="3335"/>
          <ac:spMkLst>
            <pc:docMk/>
            <pc:sldMk cId="2929731092" sldId="679"/>
            <ac:spMk id="7" creationId="{5363F486-267C-78E8-AC76-0D21C2004CE3}"/>
          </ac:spMkLst>
        </pc:spChg>
        <pc:spChg chg="add del mod">
          <ac:chgData name="Mouhamadou KANE" userId="0c4efa16-b4c2-4183-818d-e326ec14f6fb" providerId="ADAL" clId="{6A5EF0A6-79D7-4BCE-81B8-D04DA3A5C4C6}" dt="2023-08-03T15:57:01.597" v="3335"/>
          <ac:spMkLst>
            <pc:docMk/>
            <pc:sldMk cId="2929731092" sldId="679"/>
            <ac:spMk id="8" creationId="{1EC2F043-3882-8C35-702F-DC7159A901B5}"/>
          </ac:spMkLst>
        </pc:spChg>
        <pc:spChg chg="mod">
          <ac:chgData name="Mouhamadou KANE" userId="0c4efa16-b4c2-4183-818d-e326ec14f6fb" providerId="ADAL" clId="{6A5EF0A6-79D7-4BCE-81B8-D04DA3A5C4C6}" dt="2023-08-03T15:54:43.227" v="3291" actId="1076"/>
          <ac:spMkLst>
            <pc:docMk/>
            <pc:sldMk cId="2929731092" sldId="679"/>
            <ac:spMk id="18" creationId="{2B4B85C0-0467-9B1C-8C3E-49048A1B6F20}"/>
          </ac:spMkLst>
        </pc:spChg>
        <pc:spChg chg="mod">
          <ac:chgData name="Mouhamadou KANE" userId="0c4efa16-b4c2-4183-818d-e326ec14f6fb" providerId="ADAL" clId="{6A5EF0A6-79D7-4BCE-81B8-D04DA3A5C4C6}" dt="2023-08-03T15:54:43.227" v="3291" actId="1076"/>
          <ac:spMkLst>
            <pc:docMk/>
            <pc:sldMk cId="2929731092" sldId="679"/>
            <ac:spMk id="19" creationId="{A7128D2E-7030-76AC-AFE7-8BE305FB68F3}"/>
          </ac:spMkLst>
        </pc:spChg>
        <pc:spChg chg="mod">
          <ac:chgData name="Mouhamadou KANE" userId="0c4efa16-b4c2-4183-818d-e326ec14f6fb" providerId="ADAL" clId="{6A5EF0A6-79D7-4BCE-81B8-D04DA3A5C4C6}" dt="2023-08-03T15:54:43.227" v="3291" actId="1076"/>
          <ac:spMkLst>
            <pc:docMk/>
            <pc:sldMk cId="2929731092" sldId="679"/>
            <ac:spMk id="20" creationId="{CB48F8F9-A342-0CA9-3F7A-92ECEA943FFC}"/>
          </ac:spMkLst>
        </pc:spChg>
        <pc:spChg chg="mod">
          <ac:chgData name="Mouhamadou KANE" userId="0c4efa16-b4c2-4183-818d-e326ec14f6fb" providerId="ADAL" clId="{6A5EF0A6-79D7-4BCE-81B8-D04DA3A5C4C6}" dt="2023-08-03T15:54:43.227" v="3291" actId="1076"/>
          <ac:spMkLst>
            <pc:docMk/>
            <pc:sldMk cId="2929731092" sldId="679"/>
            <ac:spMk id="21" creationId="{7BEE858F-D642-4C3A-1484-5C9F53E6BAF3}"/>
          </ac:spMkLst>
        </pc:spChg>
        <pc:spChg chg="mod">
          <ac:chgData name="Mouhamadou KANE" userId="0c4efa16-b4c2-4183-818d-e326ec14f6fb" providerId="ADAL" clId="{6A5EF0A6-79D7-4BCE-81B8-D04DA3A5C4C6}" dt="2023-08-03T15:54:43.227" v="3291" actId="1076"/>
          <ac:spMkLst>
            <pc:docMk/>
            <pc:sldMk cId="2929731092" sldId="679"/>
            <ac:spMk id="22" creationId="{DABAF91E-E85B-61E3-EBD9-21FED503793C}"/>
          </ac:spMkLst>
        </pc:spChg>
        <pc:picChg chg="add mod modCrop">
          <ac:chgData name="Mouhamadou KANE" userId="0c4efa16-b4c2-4183-818d-e326ec14f6fb" providerId="ADAL" clId="{6A5EF0A6-79D7-4BCE-81B8-D04DA3A5C4C6}" dt="2023-08-03T15:54:59.210" v="3296" actId="1076"/>
          <ac:picMkLst>
            <pc:docMk/>
            <pc:sldMk cId="2929731092" sldId="679"/>
            <ac:picMk id="5" creationId="{EFE7D59D-EF69-960C-1BE2-99EEF8500F0B}"/>
          </ac:picMkLst>
        </pc:picChg>
        <pc:picChg chg="mod">
          <ac:chgData name="Mouhamadou KANE" userId="0c4efa16-b4c2-4183-818d-e326ec14f6fb" providerId="ADAL" clId="{6A5EF0A6-79D7-4BCE-81B8-D04DA3A5C4C6}" dt="2023-08-03T15:54:43.227" v="3291" actId="1076"/>
          <ac:picMkLst>
            <pc:docMk/>
            <pc:sldMk cId="2929731092" sldId="679"/>
            <ac:picMk id="13" creationId="{FB4B7411-57FE-7F92-C001-B1B33D85990D}"/>
          </ac:picMkLst>
        </pc:picChg>
        <pc:picChg chg="mod">
          <ac:chgData name="Mouhamadou KANE" userId="0c4efa16-b4c2-4183-818d-e326ec14f6fb" providerId="ADAL" clId="{6A5EF0A6-79D7-4BCE-81B8-D04DA3A5C4C6}" dt="2023-08-03T15:54:43.227" v="3291" actId="1076"/>
          <ac:picMkLst>
            <pc:docMk/>
            <pc:sldMk cId="2929731092" sldId="679"/>
            <ac:picMk id="15" creationId="{F65AF805-A357-F267-4FC0-E9070E110E13}"/>
          </ac:picMkLst>
        </pc:picChg>
      </pc:sldChg>
      <pc:sldChg chg="addSp delSp modSp mod ord modShow">
        <pc:chgData name="Mouhamadou KANE" userId="0c4efa16-b4c2-4183-818d-e326ec14f6fb" providerId="ADAL" clId="{6A5EF0A6-79D7-4BCE-81B8-D04DA3A5C4C6}" dt="2023-08-03T15:55:19.023" v="3325" actId="729"/>
        <pc:sldMkLst>
          <pc:docMk/>
          <pc:sldMk cId="341263901" sldId="680"/>
        </pc:sldMkLst>
        <pc:spChg chg="add del mod">
          <ac:chgData name="Mouhamadou KANE" userId="0c4efa16-b4c2-4183-818d-e326ec14f6fb" providerId="ADAL" clId="{6A5EF0A6-79D7-4BCE-81B8-D04DA3A5C4C6}" dt="2023-08-03T07:29:54.616" v="1267" actId="1076"/>
          <ac:spMkLst>
            <pc:docMk/>
            <pc:sldMk cId="341263901" sldId="680"/>
            <ac:spMk id="3" creationId="{7B0C1691-25AB-3980-765E-6D00A3CC0240}"/>
          </ac:spMkLst>
        </pc:spChg>
        <pc:spChg chg="del mod">
          <ac:chgData name="Mouhamadou KANE" userId="0c4efa16-b4c2-4183-818d-e326ec14f6fb" providerId="ADAL" clId="{6A5EF0A6-79D7-4BCE-81B8-D04DA3A5C4C6}" dt="2023-08-03T07:14:17.355" v="1229" actId="478"/>
          <ac:spMkLst>
            <pc:docMk/>
            <pc:sldMk cId="341263901" sldId="680"/>
            <ac:spMk id="4" creationId="{5CDA4006-A2C8-2A83-04DA-0718C4440DD3}"/>
          </ac:spMkLst>
        </pc:spChg>
        <pc:picChg chg="add del mod modCrop">
          <ac:chgData name="Mouhamadou KANE" userId="0c4efa16-b4c2-4183-818d-e326ec14f6fb" providerId="ADAL" clId="{6A5EF0A6-79D7-4BCE-81B8-D04DA3A5C4C6}" dt="2023-08-03T07:29:57.792" v="1272" actId="18131"/>
          <ac:picMkLst>
            <pc:docMk/>
            <pc:sldMk cId="341263901" sldId="680"/>
            <ac:picMk id="9" creationId="{1D08FC37-7742-000D-449F-B72C661A19B0}"/>
          </ac:picMkLst>
        </pc:picChg>
        <pc:picChg chg="add del">
          <ac:chgData name="Mouhamadou KANE" userId="0c4efa16-b4c2-4183-818d-e326ec14f6fb" providerId="ADAL" clId="{6A5EF0A6-79D7-4BCE-81B8-D04DA3A5C4C6}" dt="2023-08-03T07:29:58.201" v="1273" actId="478"/>
          <ac:picMkLst>
            <pc:docMk/>
            <pc:sldMk cId="341263901" sldId="680"/>
            <ac:picMk id="10" creationId="{9BCDAB4C-8A1D-EA54-ADAE-B6E05DC770C7}"/>
          </ac:picMkLst>
        </pc:picChg>
      </pc:sldChg>
      <pc:sldChg chg="add mod modShow">
        <pc:chgData name="Mouhamadou KANE" userId="0c4efa16-b4c2-4183-818d-e326ec14f6fb" providerId="ADAL" clId="{6A5EF0A6-79D7-4BCE-81B8-D04DA3A5C4C6}" dt="2023-08-02T13:30:23.246" v="1156" actId="729"/>
        <pc:sldMkLst>
          <pc:docMk/>
          <pc:sldMk cId="3240358044" sldId="681"/>
        </pc:sldMkLst>
      </pc:sldChg>
      <pc:sldChg chg="modSp mod">
        <pc:chgData name="Mouhamadou KANE" userId="0c4efa16-b4c2-4183-818d-e326ec14f6fb" providerId="ADAL" clId="{6A5EF0A6-79D7-4BCE-81B8-D04DA3A5C4C6}" dt="2023-08-03T15:23:32.167" v="3159" actId="1076"/>
        <pc:sldMkLst>
          <pc:docMk/>
          <pc:sldMk cId="3386802338" sldId="684"/>
        </pc:sldMkLst>
        <pc:spChg chg="mod">
          <ac:chgData name="Mouhamadou KANE" userId="0c4efa16-b4c2-4183-818d-e326ec14f6fb" providerId="ADAL" clId="{6A5EF0A6-79D7-4BCE-81B8-D04DA3A5C4C6}" dt="2023-08-03T15:23:32.167" v="3159" actId="1076"/>
          <ac:spMkLst>
            <pc:docMk/>
            <pc:sldMk cId="3386802338" sldId="684"/>
            <ac:spMk id="2" creationId="{6EB681D6-C8F7-F466-17E8-E1E6DE5D267D}"/>
          </ac:spMkLst>
        </pc:spChg>
      </pc:sldChg>
      <pc:sldChg chg="addSp delSp modSp add mod">
        <pc:chgData name="Mouhamadou KANE" userId="0c4efa16-b4c2-4183-818d-e326ec14f6fb" providerId="ADAL" clId="{6A5EF0A6-79D7-4BCE-81B8-D04DA3A5C4C6}" dt="2023-08-03T07:33:12.745" v="1319" actId="1076"/>
        <pc:sldMkLst>
          <pc:docMk/>
          <pc:sldMk cId="331342614" sldId="687"/>
        </pc:sldMkLst>
        <pc:spChg chg="del">
          <ac:chgData name="Mouhamadou KANE" userId="0c4efa16-b4c2-4183-818d-e326ec14f6fb" providerId="ADAL" clId="{6A5EF0A6-79D7-4BCE-81B8-D04DA3A5C4C6}" dt="2023-08-03T07:30:02.824" v="1274" actId="478"/>
          <ac:spMkLst>
            <pc:docMk/>
            <pc:sldMk cId="331342614" sldId="687"/>
            <ac:spMk id="3" creationId="{7B0C1691-25AB-3980-765E-6D00A3CC0240}"/>
          </ac:spMkLst>
        </pc:spChg>
        <pc:picChg chg="add mod">
          <ac:chgData name="Mouhamadou KANE" userId="0c4efa16-b4c2-4183-818d-e326ec14f6fb" providerId="ADAL" clId="{6A5EF0A6-79D7-4BCE-81B8-D04DA3A5C4C6}" dt="2023-08-03T07:32:36.577" v="1313" actId="1076"/>
          <ac:picMkLst>
            <pc:docMk/>
            <pc:sldMk cId="331342614" sldId="687"/>
            <ac:picMk id="5" creationId="{1A32F5C1-1493-085E-62CD-DFFAA0160DB2}"/>
          </ac:picMkLst>
        </pc:picChg>
        <pc:picChg chg="add mod">
          <ac:chgData name="Mouhamadou KANE" userId="0c4efa16-b4c2-4183-818d-e326ec14f6fb" providerId="ADAL" clId="{6A5EF0A6-79D7-4BCE-81B8-D04DA3A5C4C6}" dt="2023-08-03T07:33:12.745" v="1319" actId="1076"/>
          <ac:picMkLst>
            <pc:docMk/>
            <pc:sldMk cId="331342614" sldId="687"/>
            <ac:picMk id="6" creationId="{7E4A3976-7AFF-5C03-09A5-78ED0B8C767F}"/>
          </ac:picMkLst>
        </pc:picChg>
        <pc:picChg chg="del">
          <ac:chgData name="Mouhamadou KANE" userId="0c4efa16-b4c2-4183-818d-e326ec14f6fb" providerId="ADAL" clId="{6A5EF0A6-79D7-4BCE-81B8-D04DA3A5C4C6}" dt="2023-08-03T07:21:37.524" v="1231" actId="478"/>
          <ac:picMkLst>
            <pc:docMk/>
            <pc:sldMk cId="331342614" sldId="687"/>
            <ac:picMk id="7" creationId="{C6C5C5A3-F225-189F-2932-431BB3304AF7}"/>
          </ac:picMkLst>
        </pc:picChg>
        <pc:picChg chg="add mod modCrop">
          <ac:chgData name="Mouhamadou KANE" userId="0c4efa16-b4c2-4183-818d-e326ec14f6fb" providerId="ADAL" clId="{6A5EF0A6-79D7-4BCE-81B8-D04DA3A5C4C6}" dt="2023-08-03T07:31:37.048" v="1303" actId="1076"/>
          <ac:picMkLst>
            <pc:docMk/>
            <pc:sldMk cId="331342614" sldId="687"/>
            <ac:picMk id="8" creationId="{8C276136-5D0C-17DE-AF41-7760AF88F30C}"/>
          </ac:picMkLst>
        </pc:picChg>
        <pc:picChg chg="del mod">
          <ac:chgData name="Mouhamadou KANE" userId="0c4efa16-b4c2-4183-818d-e326ec14f6fb" providerId="ADAL" clId="{6A5EF0A6-79D7-4BCE-81B8-D04DA3A5C4C6}" dt="2023-08-03T07:27:40.637" v="1244" actId="478"/>
          <ac:picMkLst>
            <pc:docMk/>
            <pc:sldMk cId="331342614" sldId="687"/>
            <ac:picMk id="9" creationId="{1D08FC37-7742-000D-449F-B72C661A19B0}"/>
          </ac:picMkLst>
        </pc:picChg>
        <pc:picChg chg="del">
          <ac:chgData name="Mouhamadou KANE" userId="0c4efa16-b4c2-4183-818d-e326ec14f6fb" providerId="ADAL" clId="{6A5EF0A6-79D7-4BCE-81B8-D04DA3A5C4C6}" dt="2023-08-03T07:27:39.813" v="1243" actId="478"/>
          <ac:picMkLst>
            <pc:docMk/>
            <pc:sldMk cId="331342614" sldId="687"/>
            <ac:picMk id="10" creationId="{9BCDAB4C-8A1D-EA54-ADAE-B6E05DC770C7}"/>
          </ac:picMkLst>
        </pc:picChg>
        <pc:cxnChg chg="add mod">
          <ac:chgData name="Mouhamadou KANE" userId="0c4efa16-b4c2-4183-818d-e326ec14f6fb" providerId="ADAL" clId="{6A5EF0A6-79D7-4BCE-81B8-D04DA3A5C4C6}" dt="2023-08-03T07:32:32.440" v="1312" actId="1076"/>
          <ac:cxnSpMkLst>
            <pc:docMk/>
            <pc:sldMk cId="331342614" sldId="687"/>
            <ac:cxnSpMk id="12" creationId="{6BB61560-89B0-7739-4C7F-5A0BC1482DED}"/>
          </ac:cxnSpMkLst>
        </pc:cxnChg>
        <pc:cxnChg chg="add mod">
          <ac:chgData name="Mouhamadou KANE" userId="0c4efa16-b4c2-4183-818d-e326ec14f6fb" providerId="ADAL" clId="{6A5EF0A6-79D7-4BCE-81B8-D04DA3A5C4C6}" dt="2023-08-03T07:32:56.689" v="1316" actId="1076"/>
          <ac:cxnSpMkLst>
            <pc:docMk/>
            <pc:sldMk cId="331342614" sldId="687"/>
            <ac:cxnSpMk id="14" creationId="{EFD4BD1D-0D6A-352A-4DA6-9EC330041C1A}"/>
          </ac:cxnSpMkLst>
        </pc:cxnChg>
      </pc:sldChg>
      <pc:sldChg chg="addSp delSp modSp add mod ord modTransition delAnim modAnim modShow chgLayout modNotesTx">
        <pc:chgData name="Mouhamadou KANE" userId="0c4efa16-b4c2-4183-818d-e326ec14f6fb" providerId="ADAL" clId="{6A5EF0A6-79D7-4BCE-81B8-D04DA3A5C4C6}" dt="2023-08-08T15:13:20.016" v="6908" actId="478"/>
        <pc:sldMkLst>
          <pc:docMk/>
          <pc:sldMk cId="2526998824" sldId="688"/>
        </pc:sldMkLst>
        <pc:spChg chg="add del mod">
          <ac:chgData name="Mouhamadou KANE" userId="0c4efa16-b4c2-4183-818d-e326ec14f6fb" providerId="ADAL" clId="{6A5EF0A6-79D7-4BCE-81B8-D04DA3A5C4C6}" dt="2023-08-08T06:59:36.156" v="5943" actId="21"/>
          <ac:spMkLst>
            <pc:docMk/>
            <pc:sldMk cId="2526998824" sldId="688"/>
            <ac:spMk id="2" creationId="{3FE5681E-58B0-96D7-E014-1B20FD798043}"/>
          </ac:spMkLst>
        </pc:spChg>
        <pc:spChg chg="add del mod">
          <ac:chgData name="Mouhamadou KANE" userId="0c4efa16-b4c2-4183-818d-e326ec14f6fb" providerId="ADAL" clId="{6A5EF0A6-79D7-4BCE-81B8-D04DA3A5C4C6}" dt="2023-08-03T10:02:19.736" v="1677"/>
          <ac:spMkLst>
            <pc:docMk/>
            <pc:sldMk cId="2526998824" sldId="688"/>
            <ac:spMk id="2" creationId="{9FE1685E-BFB3-3CCC-026B-CA390EE485C7}"/>
          </ac:spMkLst>
        </pc:spChg>
        <pc:spChg chg="add del mod">
          <ac:chgData name="Mouhamadou KANE" userId="0c4efa16-b4c2-4183-818d-e326ec14f6fb" providerId="ADAL" clId="{6A5EF0A6-79D7-4BCE-81B8-D04DA3A5C4C6}" dt="2023-08-03T10:02:35.827" v="1679"/>
          <ac:spMkLst>
            <pc:docMk/>
            <pc:sldMk cId="2526998824" sldId="688"/>
            <ac:spMk id="3" creationId="{0E9D5EA2-0DBA-6B50-36B7-B2EA8682FF98}"/>
          </ac:spMkLst>
        </pc:spChg>
        <pc:spChg chg="add del mod">
          <ac:chgData name="Mouhamadou KANE" userId="0c4efa16-b4c2-4183-818d-e326ec14f6fb" providerId="ADAL" clId="{6A5EF0A6-79D7-4BCE-81B8-D04DA3A5C4C6}" dt="2023-08-08T14:01:45.208" v="6787" actId="478"/>
          <ac:spMkLst>
            <pc:docMk/>
            <pc:sldMk cId="2526998824" sldId="688"/>
            <ac:spMk id="3" creationId="{F207772A-0031-5AA4-87C0-369E8BF8D2A6}"/>
          </ac:spMkLst>
        </pc:spChg>
        <pc:spChg chg="add del mod">
          <ac:chgData name="Mouhamadou KANE" userId="0c4efa16-b4c2-4183-818d-e326ec14f6fb" providerId="ADAL" clId="{6A5EF0A6-79D7-4BCE-81B8-D04DA3A5C4C6}" dt="2023-08-08T14:01:40.215" v="6786" actId="478"/>
          <ac:spMkLst>
            <pc:docMk/>
            <pc:sldMk cId="2526998824" sldId="688"/>
            <ac:spMk id="4" creationId="{A54DFD87-A114-EC4E-5BF3-96C8DC464132}"/>
          </ac:spMkLst>
        </pc:spChg>
        <pc:spChg chg="add del mod">
          <ac:chgData name="Mouhamadou KANE" userId="0c4efa16-b4c2-4183-818d-e326ec14f6fb" providerId="ADAL" clId="{6A5EF0A6-79D7-4BCE-81B8-D04DA3A5C4C6}" dt="2023-08-03T13:58:06.696" v="2952" actId="478"/>
          <ac:spMkLst>
            <pc:docMk/>
            <pc:sldMk cId="2526998824" sldId="688"/>
            <ac:spMk id="5" creationId="{F4630862-A841-1456-0417-68EEA22AE166}"/>
          </ac:spMkLst>
        </pc:spChg>
        <pc:spChg chg="add del mod">
          <ac:chgData name="Mouhamadou KANE" userId="0c4efa16-b4c2-4183-818d-e326ec14f6fb" providerId="ADAL" clId="{6A5EF0A6-79D7-4BCE-81B8-D04DA3A5C4C6}" dt="2023-08-03T13:58:06.696" v="2952" actId="478"/>
          <ac:spMkLst>
            <pc:docMk/>
            <pc:sldMk cId="2526998824" sldId="688"/>
            <ac:spMk id="6" creationId="{C5140511-6CF0-20B7-85FC-3F991B328227}"/>
          </ac:spMkLst>
        </pc:spChg>
        <pc:spChg chg="add del mod">
          <ac:chgData name="Mouhamadou KANE" userId="0c4efa16-b4c2-4183-818d-e326ec14f6fb" providerId="ADAL" clId="{6A5EF0A6-79D7-4BCE-81B8-D04DA3A5C4C6}" dt="2023-08-03T13:58:06.696" v="2952" actId="478"/>
          <ac:spMkLst>
            <pc:docMk/>
            <pc:sldMk cId="2526998824" sldId="688"/>
            <ac:spMk id="7" creationId="{E19064D8-B167-9844-BCE7-3344089F4073}"/>
          </ac:spMkLst>
        </pc:spChg>
        <pc:spChg chg="add del mod">
          <ac:chgData name="Mouhamadou KANE" userId="0c4efa16-b4c2-4183-818d-e326ec14f6fb" providerId="ADAL" clId="{6A5EF0A6-79D7-4BCE-81B8-D04DA3A5C4C6}" dt="2023-08-03T15:07:53.988" v="3151"/>
          <ac:spMkLst>
            <pc:docMk/>
            <pc:sldMk cId="2526998824" sldId="688"/>
            <ac:spMk id="8" creationId="{5275F1B3-F69C-29D4-EE5E-1BA3DC84EAB3}"/>
          </ac:spMkLst>
        </pc:spChg>
        <pc:spChg chg="add del mod">
          <ac:chgData name="Mouhamadou KANE" userId="0c4efa16-b4c2-4183-818d-e326ec14f6fb" providerId="ADAL" clId="{6A5EF0A6-79D7-4BCE-81B8-D04DA3A5C4C6}" dt="2023-08-03T15:07:53.988" v="3151"/>
          <ac:spMkLst>
            <pc:docMk/>
            <pc:sldMk cId="2526998824" sldId="688"/>
            <ac:spMk id="9" creationId="{1ABEA776-AAE3-E965-E99B-7820461F9FD2}"/>
          </ac:spMkLst>
        </pc:spChg>
        <pc:spChg chg="del mod">
          <ac:chgData name="Mouhamadou KANE" userId="0c4efa16-b4c2-4183-818d-e326ec14f6fb" providerId="ADAL" clId="{6A5EF0A6-79D7-4BCE-81B8-D04DA3A5C4C6}" dt="2023-08-03T15:08:12.259" v="3156" actId="478"/>
          <ac:spMkLst>
            <pc:docMk/>
            <pc:sldMk cId="2526998824" sldId="688"/>
            <ac:spMk id="10" creationId="{10F4511E-1113-4CEA-9FFD-12AC76F6892F}"/>
          </ac:spMkLst>
        </pc:spChg>
        <pc:spChg chg="add del mod">
          <ac:chgData name="Mouhamadou KANE" userId="0c4efa16-b4c2-4183-818d-e326ec14f6fb" providerId="ADAL" clId="{6A5EF0A6-79D7-4BCE-81B8-D04DA3A5C4C6}" dt="2023-08-03T15:07:53.988" v="3151"/>
          <ac:spMkLst>
            <pc:docMk/>
            <pc:sldMk cId="2526998824" sldId="688"/>
            <ac:spMk id="11" creationId="{693A62FF-9525-B980-0F2C-7F2FEE72A1B9}"/>
          </ac:spMkLst>
        </pc:spChg>
        <pc:spChg chg="add del mod ord">
          <ac:chgData name="Mouhamadou KANE" userId="0c4efa16-b4c2-4183-818d-e326ec14f6fb" providerId="ADAL" clId="{6A5EF0A6-79D7-4BCE-81B8-D04DA3A5C4C6}" dt="2023-08-03T15:08:05.732" v="3153"/>
          <ac:spMkLst>
            <pc:docMk/>
            <pc:sldMk cId="2526998824" sldId="688"/>
            <ac:spMk id="12" creationId="{F8EC9B70-E44B-F9B8-78D3-DCE63B259E85}"/>
          </ac:spMkLst>
        </pc:spChg>
        <pc:spChg chg="add del mod ord">
          <ac:chgData name="Mouhamadou KANE" userId="0c4efa16-b4c2-4183-818d-e326ec14f6fb" providerId="ADAL" clId="{6A5EF0A6-79D7-4BCE-81B8-D04DA3A5C4C6}" dt="2023-08-03T15:08:05.732" v="3153"/>
          <ac:spMkLst>
            <pc:docMk/>
            <pc:sldMk cId="2526998824" sldId="688"/>
            <ac:spMk id="13" creationId="{BE913BB0-0959-CBA4-E572-8D2B82D84932}"/>
          </ac:spMkLst>
        </pc:spChg>
        <pc:spChg chg="add del mod ord">
          <ac:chgData name="Mouhamadou KANE" userId="0c4efa16-b4c2-4183-818d-e326ec14f6fb" providerId="ADAL" clId="{6A5EF0A6-79D7-4BCE-81B8-D04DA3A5C4C6}" dt="2023-08-03T15:08:05.732" v="3153"/>
          <ac:spMkLst>
            <pc:docMk/>
            <pc:sldMk cId="2526998824" sldId="688"/>
            <ac:spMk id="14" creationId="{3AD8386A-C0BD-6654-89B3-935E1128514F}"/>
          </ac:spMkLst>
        </pc:spChg>
        <pc:spChg chg="add mod">
          <ac:chgData name="Mouhamadou KANE" userId="0c4efa16-b4c2-4183-818d-e326ec14f6fb" providerId="ADAL" clId="{6A5EF0A6-79D7-4BCE-81B8-D04DA3A5C4C6}" dt="2023-08-08T14:01:10.667" v="6768"/>
          <ac:spMkLst>
            <pc:docMk/>
            <pc:sldMk cId="2526998824" sldId="688"/>
            <ac:spMk id="15" creationId="{E3BB8570-DDE9-2025-3857-4515E7802C06}"/>
          </ac:spMkLst>
        </pc:spChg>
        <pc:spChg chg="add del mod">
          <ac:chgData name="Mouhamadou KANE" userId="0c4efa16-b4c2-4183-818d-e326ec14f6fb" providerId="ADAL" clId="{6A5EF0A6-79D7-4BCE-81B8-D04DA3A5C4C6}" dt="2023-08-03T15:08:10.018" v="3155" actId="478"/>
          <ac:spMkLst>
            <pc:docMk/>
            <pc:sldMk cId="2526998824" sldId="688"/>
            <ac:spMk id="16" creationId="{A986B7DF-26CE-3421-A8EC-523F7F1A4619}"/>
          </ac:spMkLst>
        </pc:spChg>
        <pc:spChg chg="add del mod">
          <ac:chgData name="Mouhamadou KANE" userId="0c4efa16-b4c2-4183-818d-e326ec14f6fb" providerId="ADAL" clId="{6A5EF0A6-79D7-4BCE-81B8-D04DA3A5C4C6}" dt="2023-08-03T15:08:16.253" v="3157"/>
          <ac:spMkLst>
            <pc:docMk/>
            <pc:sldMk cId="2526998824" sldId="688"/>
            <ac:spMk id="17" creationId="{0640D201-B5DA-F733-8C5B-81C6642C9073}"/>
          </ac:spMkLst>
        </pc:spChg>
        <pc:spChg chg="add del mod">
          <ac:chgData name="Mouhamadou KANE" userId="0c4efa16-b4c2-4183-818d-e326ec14f6fb" providerId="ADAL" clId="{6A5EF0A6-79D7-4BCE-81B8-D04DA3A5C4C6}" dt="2023-08-03T15:08:16.253" v="3157"/>
          <ac:spMkLst>
            <pc:docMk/>
            <pc:sldMk cId="2526998824" sldId="688"/>
            <ac:spMk id="18" creationId="{4D0163C2-4DF5-B493-6A5E-4E8209FE592D}"/>
          </ac:spMkLst>
        </pc:spChg>
        <pc:spChg chg="add mod">
          <ac:chgData name="Mouhamadou KANE" userId="0c4efa16-b4c2-4183-818d-e326ec14f6fb" providerId="ADAL" clId="{6A5EF0A6-79D7-4BCE-81B8-D04DA3A5C4C6}" dt="2023-08-08T14:01:25.023" v="6785" actId="20577"/>
          <ac:spMkLst>
            <pc:docMk/>
            <pc:sldMk cId="2526998824" sldId="688"/>
            <ac:spMk id="19" creationId="{628CA974-F43A-C571-8799-081FBBC2F147}"/>
          </ac:spMkLst>
        </pc:spChg>
        <pc:spChg chg="add del mod">
          <ac:chgData name="Mouhamadou KANE" userId="0c4efa16-b4c2-4183-818d-e326ec14f6fb" providerId="ADAL" clId="{6A5EF0A6-79D7-4BCE-81B8-D04DA3A5C4C6}" dt="2023-08-08T12:53:57.099" v="6432" actId="21"/>
          <ac:spMkLst>
            <pc:docMk/>
            <pc:sldMk cId="2526998824" sldId="688"/>
            <ac:spMk id="20" creationId="{E5B9C697-19F3-76A4-DA34-CBE0E4CEEB57}"/>
          </ac:spMkLst>
        </pc:spChg>
        <pc:picChg chg="del">
          <ac:chgData name="Mouhamadou KANE" userId="0c4efa16-b4c2-4183-818d-e326ec14f6fb" providerId="ADAL" clId="{6A5EF0A6-79D7-4BCE-81B8-D04DA3A5C4C6}" dt="2023-08-08T15:13:20.016" v="6908" actId="478"/>
          <ac:picMkLst>
            <pc:docMk/>
            <pc:sldMk cId="2526998824" sldId="688"/>
            <ac:picMk id="3" creationId="{151B85C2-DB32-8216-B90A-0A31DAEDAFF5}"/>
          </ac:picMkLst>
        </pc:picChg>
        <pc:picChg chg="add mod ord">
          <ac:chgData name="Mouhamadou KANE" userId="0c4efa16-b4c2-4183-818d-e326ec14f6fb" providerId="ADAL" clId="{6A5EF0A6-79D7-4BCE-81B8-D04DA3A5C4C6}" dt="2023-08-08T15:10:18.794" v="6906" actId="167"/>
          <ac:picMkLst>
            <pc:docMk/>
            <pc:sldMk cId="2526998824" sldId="688"/>
            <ac:picMk id="4" creationId="{B7692DC0-6923-6A76-E24F-8E2E6F5D366D}"/>
          </ac:picMkLst>
        </pc:picChg>
        <pc:picChg chg="add del mod">
          <ac:chgData name="Mouhamadou KANE" userId="0c4efa16-b4c2-4183-818d-e326ec14f6fb" providerId="ADAL" clId="{6A5EF0A6-79D7-4BCE-81B8-D04DA3A5C4C6}" dt="2023-08-03T10:02:46.534" v="1685"/>
          <ac:picMkLst>
            <pc:docMk/>
            <pc:sldMk cId="2526998824" sldId="688"/>
            <ac:picMk id="4" creationId="{E8A78C9F-3367-0986-975F-7F91286A146D}"/>
          </ac:picMkLst>
        </pc:picChg>
        <pc:picChg chg="add del mod">
          <ac:chgData name="Mouhamadou KANE" userId="0c4efa16-b4c2-4183-818d-e326ec14f6fb" providerId="ADAL" clId="{6A5EF0A6-79D7-4BCE-81B8-D04DA3A5C4C6}" dt="2023-08-08T14:01:45.208" v="6787" actId="478"/>
          <ac:picMkLst>
            <pc:docMk/>
            <pc:sldMk cId="2526998824" sldId="688"/>
            <ac:picMk id="5" creationId="{8F289E67-A704-3442-D35F-6C2385853D30}"/>
          </ac:picMkLst>
        </pc:picChg>
        <pc:picChg chg="add mod ord">
          <ac:chgData name="Mouhamadou KANE" userId="0c4efa16-b4c2-4183-818d-e326ec14f6fb" providerId="ADAL" clId="{6A5EF0A6-79D7-4BCE-81B8-D04DA3A5C4C6}" dt="2023-08-08T14:07:13.128" v="6805" actId="166"/>
          <ac:picMkLst>
            <pc:docMk/>
            <pc:sldMk cId="2526998824" sldId="688"/>
            <ac:picMk id="7" creationId="{08D0097C-1262-5F96-8F30-6B3187DBE6BC}"/>
          </ac:picMkLst>
        </pc:picChg>
        <pc:picChg chg="add mod">
          <ac:chgData name="Mouhamadou KANE" userId="0c4efa16-b4c2-4183-818d-e326ec14f6fb" providerId="ADAL" clId="{6A5EF0A6-79D7-4BCE-81B8-D04DA3A5C4C6}" dt="2023-08-08T15:12:45.495" v="6907" actId="1076"/>
          <ac:picMkLst>
            <pc:docMk/>
            <pc:sldMk cId="2526998824" sldId="688"/>
            <ac:picMk id="9" creationId="{473AD8D5-7F21-E35D-E0D9-797DEBEC410C}"/>
          </ac:picMkLst>
        </pc:picChg>
        <pc:picChg chg="add del mod">
          <ac:chgData name="Mouhamadou KANE" userId="0c4efa16-b4c2-4183-818d-e326ec14f6fb" providerId="ADAL" clId="{6A5EF0A6-79D7-4BCE-81B8-D04DA3A5C4C6}" dt="2023-08-08T12:53:57.099" v="6432" actId="21"/>
          <ac:picMkLst>
            <pc:docMk/>
            <pc:sldMk cId="2526998824" sldId="688"/>
            <ac:picMk id="3074" creationId="{C9FB150F-7B4C-A30B-050A-F469214ECC4D}"/>
          </ac:picMkLst>
        </pc:picChg>
        <pc:picChg chg="add del mod">
          <ac:chgData name="Mouhamadou KANE" userId="0c4efa16-b4c2-4183-818d-e326ec14f6fb" providerId="ADAL" clId="{6A5EF0A6-79D7-4BCE-81B8-D04DA3A5C4C6}" dt="2023-08-08T06:59:36.156" v="5943" actId="21"/>
          <ac:picMkLst>
            <pc:docMk/>
            <pc:sldMk cId="2526998824" sldId="688"/>
            <ac:picMk id="3076" creationId="{4A2B156C-DA92-95FD-47C9-E84A84D4C3F1}"/>
          </ac:picMkLst>
        </pc:picChg>
      </pc:sldChg>
      <pc:sldChg chg="modSp add del mod">
        <pc:chgData name="Mouhamadou KANE" userId="0c4efa16-b4c2-4183-818d-e326ec14f6fb" providerId="ADAL" clId="{6A5EF0A6-79D7-4BCE-81B8-D04DA3A5C4C6}" dt="2023-08-04T12:07:19.810" v="4621" actId="47"/>
        <pc:sldMkLst>
          <pc:docMk/>
          <pc:sldMk cId="2069804227" sldId="689"/>
        </pc:sldMkLst>
        <pc:spChg chg="mod">
          <ac:chgData name="Mouhamadou KANE" userId="0c4efa16-b4c2-4183-818d-e326ec14f6fb" providerId="ADAL" clId="{6A5EF0A6-79D7-4BCE-81B8-D04DA3A5C4C6}" dt="2023-08-03T14:19:35.708" v="3027" actId="255"/>
          <ac:spMkLst>
            <pc:docMk/>
            <pc:sldMk cId="2069804227" sldId="689"/>
            <ac:spMk id="10" creationId="{10F4511E-1113-4CEA-9FFD-12AC76F6892F}"/>
          </ac:spMkLst>
        </pc:spChg>
      </pc:sldChg>
      <pc:sldChg chg="addSp delSp modSp add del mod ord modClrScheme modAnim modShow chgLayout">
        <pc:chgData name="Mouhamadou KANE" userId="0c4efa16-b4c2-4183-818d-e326ec14f6fb" providerId="ADAL" clId="{6A5EF0A6-79D7-4BCE-81B8-D04DA3A5C4C6}" dt="2023-08-04T15:24:54.761" v="5310" actId="47"/>
        <pc:sldMkLst>
          <pc:docMk/>
          <pc:sldMk cId="2825685647" sldId="691"/>
        </pc:sldMkLst>
        <pc:spChg chg="add mod ord">
          <ac:chgData name="Mouhamadou KANE" userId="0c4efa16-b4c2-4183-818d-e326ec14f6fb" providerId="ADAL" clId="{6A5EF0A6-79D7-4BCE-81B8-D04DA3A5C4C6}" dt="2023-08-04T12:13:06.288" v="4673"/>
          <ac:spMkLst>
            <pc:docMk/>
            <pc:sldMk cId="2825685647" sldId="691"/>
            <ac:spMk id="2" creationId="{94408D87-644D-5C6D-FBD4-4D6613302DE9}"/>
          </ac:spMkLst>
        </pc:spChg>
        <pc:spChg chg="add mod ord">
          <ac:chgData name="Mouhamadou KANE" userId="0c4efa16-b4c2-4183-818d-e326ec14f6fb" providerId="ADAL" clId="{6A5EF0A6-79D7-4BCE-81B8-D04DA3A5C4C6}" dt="2023-08-04T12:13:22.354" v="4684" actId="20577"/>
          <ac:spMkLst>
            <pc:docMk/>
            <pc:sldMk cId="2825685647" sldId="691"/>
            <ac:spMk id="3" creationId="{96401C19-E4BA-7289-F9DB-0B7B5A200C2C}"/>
          </ac:spMkLst>
        </pc:spChg>
        <pc:spChg chg="add mod">
          <ac:chgData name="Mouhamadou KANE" userId="0c4efa16-b4c2-4183-818d-e326ec14f6fb" providerId="ADAL" clId="{6A5EF0A6-79D7-4BCE-81B8-D04DA3A5C4C6}" dt="2023-08-03T10:11:12.624" v="1734" actId="1076"/>
          <ac:spMkLst>
            <pc:docMk/>
            <pc:sldMk cId="2825685647" sldId="691"/>
            <ac:spMk id="7" creationId="{27EB6EFE-3EEE-14A8-D8F0-EC2AB50BE70A}"/>
          </ac:spMkLst>
        </pc:spChg>
        <pc:spChg chg="add mod">
          <ac:chgData name="Mouhamadou KANE" userId="0c4efa16-b4c2-4183-818d-e326ec14f6fb" providerId="ADAL" clId="{6A5EF0A6-79D7-4BCE-81B8-D04DA3A5C4C6}" dt="2023-08-03T12:29:29.999" v="2293" actId="1076"/>
          <ac:spMkLst>
            <pc:docMk/>
            <pc:sldMk cId="2825685647" sldId="691"/>
            <ac:spMk id="8" creationId="{035F869B-0BA4-5E73-B184-2006BABF2C60}"/>
          </ac:spMkLst>
        </pc:spChg>
        <pc:spChg chg="add mod">
          <ac:chgData name="Mouhamadou KANE" userId="0c4efa16-b4c2-4183-818d-e326ec14f6fb" providerId="ADAL" clId="{6A5EF0A6-79D7-4BCE-81B8-D04DA3A5C4C6}" dt="2023-08-03T12:30:11.158" v="2313" actId="20577"/>
          <ac:spMkLst>
            <pc:docMk/>
            <pc:sldMk cId="2825685647" sldId="691"/>
            <ac:spMk id="9" creationId="{07ECBFF2-2B3A-7B3E-9CFD-844983A1D3C3}"/>
          </ac:spMkLst>
        </pc:spChg>
        <pc:spChg chg="del mod">
          <ac:chgData name="Mouhamadou KANE" userId="0c4efa16-b4c2-4183-818d-e326ec14f6fb" providerId="ADAL" clId="{6A5EF0A6-79D7-4BCE-81B8-D04DA3A5C4C6}" dt="2023-08-04T12:13:10.581" v="4674" actId="478"/>
          <ac:spMkLst>
            <pc:docMk/>
            <pc:sldMk cId="2825685647" sldId="691"/>
            <ac:spMk id="10" creationId="{10F4511E-1113-4CEA-9FFD-12AC76F6892F}"/>
          </ac:spMkLst>
        </pc:spChg>
        <pc:spChg chg="add mod">
          <ac:chgData name="Mouhamadou KANE" userId="0c4efa16-b4c2-4183-818d-e326ec14f6fb" providerId="ADAL" clId="{6A5EF0A6-79D7-4BCE-81B8-D04DA3A5C4C6}" dt="2023-08-03T12:33:43.079" v="2452" actId="20577"/>
          <ac:spMkLst>
            <pc:docMk/>
            <pc:sldMk cId="2825685647" sldId="691"/>
            <ac:spMk id="21" creationId="{076BEE19-F850-98A1-8194-3963F4C3BE87}"/>
          </ac:spMkLst>
        </pc:spChg>
        <pc:spChg chg="del mod">
          <ac:chgData name="Mouhamadou KANE" userId="0c4efa16-b4c2-4183-818d-e326ec14f6fb" providerId="ADAL" clId="{6A5EF0A6-79D7-4BCE-81B8-D04DA3A5C4C6}" dt="2023-08-03T10:01:05.715" v="1658" actId="478"/>
          <ac:spMkLst>
            <pc:docMk/>
            <pc:sldMk cId="2825685647" sldId="691"/>
            <ac:spMk id="23" creationId="{927AEBB0-BD54-242A-F068-7CF01E959826}"/>
          </ac:spMkLst>
        </pc:spChg>
        <pc:spChg chg="del">
          <ac:chgData name="Mouhamadou KANE" userId="0c4efa16-b4c2-4183-818d-e326ec14f6fb" providerId="ADAL" clId="{6A5EF0A6-79D7-4BCE-81B8-D04DA3A5C4C6}" dt="2023-08-03T10:01:03.686" v="1656" actId="478"/>
          <ac:spMkLst>
            <pc:docMk/>
            <pc:sldMk cId="2825685647" sldId="691"/>
            <ac:spMk id="30" creationId="{2F4D32AA-3750-6DBB-5E48-44DEF17A1EBD}"/>
          </ac:spMkLst>
        </pc:spChg>
        <pc:spChg chg="mod">
          <ac:chgData name="Mouhamadou KANE" userId="0c4efa16-b4c2-4183-818d-e326ec14f6fb" providerId="ADAL" clId="{6A5EF0A6-79D7-4BCE-81B8-D04DA3A5C4C6}" dt="2023-08-03T10:10:20.193" v="1710" actId="1076"/>
          <ac:spMkLst>
            <pc:docMk/>
            <pc:sldMk cId="2825685647" sldId="691"/>
            <ac:spMk id="37" creationId="{073B22FF-7ECE-0F70-41A0-1C4989FB0C8D}"/>
          </ac:spMkLst>
        </pc:spChg>
        <pc:spChg chg="mod">
          <ac:chgData name="Mouhamadou KANE" userId="0c4efa16-b4c2-4183-818d-e326ec14f6fb" providerId="ADAL" clId="{6A5EF0A6-79D7-4BCE-81B8-D04DA3A5C4C6}" dt="2023-08-03T14:17:20.883" v="2973" actId="1076"/>
          <ac:spMkLst>
            <pc:docMk/>
            <pc:sldMk cId="2825685647" sldId="691"/>
            <ac:spMk id="40" creationId="{C42ACC7B-8304-2A2F-3AD9-0E5BB86CBDFE}"/>
          </ac:spMkLst>
        </pc:spChg>
        <pc:picChg chg="del">
          <ac:chgData name="Mouhamadou KANE" userId="0c4efa16-b4c2-4183-818d-e326ec14f6fb" providerId="ADAL" clId="{6A5EF0A6-79D7-4BCE-81B8-D04DA3A5C4C6}" dt="2023-08-03T10:00:52.635" v="1654" actId="478"/>
          <ac:picMkLst>
            <pc:docMk/>
            <pc:sldMk cId="2825685647" sldId="691"/>
            <ac:picMk id="2" creationId="{91DCF9B3-53B5-7969-D53C-534F03F66BF8}"/>
          </ac:picMkLst>
        </pc:picChg>
        <pc:picChg chg="add mod">
          <ac:chgData name="Mouhamadou KANE" userId="0c4efa16-b4c2-4183-818d-e326ec14f6fb" providerId="ADAL" clId="{6A5EF0A6-79D7-4BCE-81B8-D04DA3A5C4C6}" dt="2023-08-03T12:29:31.768" v="2294" actId="1076"/>
          <ac:picMkLst>
            <pc:docMk/>
            <pc:sldMk cId="2825685647" sldId="691"/>
            <ac:picMk id="5" creationId="{738FBCE3-52BC-CB09-275B-A2DD6D349830}"/>
          </ac:picMkLst>
        </pc:picChg>
        <pc:picChg chg="del">
          <ac:chgData name="Mouhamadou KANE" userId="0c4efa16-b4c2-4183-818d-e326ec14f6fb" providerId="ADAL" clId="{6A5EF0A6-79D7-4BCE-81B8-D04DA3A5C4C6}" dt="2023-08-03T10:01:02.229" v="1655" actId="478"/>
          <ac:picMkLst>
            <pc:docMk/>
            <pc:sldMk cId="2825685647" sldId="691"/>
            <ac:picMk id="18" creationId="{0C7829F1-0015-34A0-24F3-E722B2871DED}"/>
          </ac:picMkLst>
        </pc:picChg>
        <pc:picChg chg="mod">
          <ac:chgData name="Mouhamadou KANE" userId="0c4efa16-b4c2-4183-818d-e326ec14f6fb" providerId="ADAL" clId="{6A5EF0A6-79D7-4BCE-81B8-D04DA3A5C4C6}" dt="2023-08-03T10:10:42.929" v="1715" actId="1076"/>
          <ac:picMkLst>
            <pc:docMk/>
            <pc:sldMk cId="2825685647" sldId="691"/>
            <ac:picMk id="31" creationId="{01E17BDF-33DD-DD04-A8D4-21BEB6FE5752}"/>
          </ac:picMkLst>
        </pc:picChg>
        <pc:picChg chg="del mod">
          <ac:chgData name="Mouhamadou KANE" userId="0c4efa16-b4c2-4183-818d-e326ec14f6fb" providerId="ADAL" clId="{6A5EF0A6-79D7-4BCE-81B8-D04DA3A5C4C6}" dt="2023-08-03T10:09:51.126" v="1702" actId="478"/>
          <ac:picMkLst>
            <pc:docMk/>
            <pc:sldMk cId="2825685647" sldId="691"/>
            <ac:picMk id="39" creationId="{E65A8F0B-BB06-34A7-2C0C-C63030A13CE9}"/>
          </ac:picMkLst>
        </pc:picChg>
        <pc:cxnChg chg="del mod">
          <ac:chgData name="Mouhamadou KANE" userId="0c4efa16-b4c2-4183-818d-e326ec14f6fb" providerId="ADAL" clId="{6A5EF0A6-79D7-4BCE-81B8-D04DA3A5C4C6}" dt="2023-08-03T10:00:52.635" v="1654" actId="478"/>
          <ac:cxnSpMkLst>
            <pc:docMk/>
            <pc:sldMk cId="2825685647" sldId="691"/>
            <ac:cxnSpMk id="4" creationId="{E8289D43-1724-748E-DDFE-3001D9FC3967}"/>
          </ac:cxnSpMkLst>
        </pc:cxnChg>
        <pc:cxnChg chg="del mod">
          <ac:chgData name="Mouhamadou KANE" userId="0c4efa16-b4c2-4183-818d-e326ec14f6fb" providerId="ADAL" clId="{6A5EF0A6-79D7-4BCE-81B8-D04DA3A5C4C6}" dt="2023-08-03T10:00:52.635" v="1654" actId="478"/>
          <ac:cxnSpMkLst>
            <pc:docMk/>
            <pc:sldMk cId="2825685647" sldId="691"/>
            <ac:cxnSpMk id="6" creationId="{632BDF53-56BA-2C61-689F-D3C61EC79B00}"/>
          </ac:cxnSpMkLst>
        </pc:cxnChg>
        <pc:cxnChg chg="add mod">
          <ac:chgData name="Mouhamadou KANE" userId="0c4efa16-b4c2-4183-818d-e326ec14f6fb" providerId="ADAL" clId="{6A5EF0A6-79D7-4BCE-81B8-D04DA3A5C4C6}" dt="2023-08-03T14:17:20.883" v="2973" actId="1076"/>
          <ac:cxnSpMkLst>
            <pc:docMk/>
            <pc:sldMk cId="2825685647" sldId="691"/>
            <ac:cxnSpMk id="12" creationId="{71D3D332-FC0D-933F-6FEC-DD70CA019B92}"/>
          </ac:cxnSpMkLst>
        </pc:cxnChg>
        <pc:cxnChg chg="add mod">
          <ac:chgData name="Mouhamadou KANE" userId="0c4efa16-b4c2-4183-818d-e326ec14f6fb" providerId="ADAL" clId="{6A5EF0A6-79D7-4BCE-81B8-D04DA3A5C4C6}" dt="2023-08-03T14:17:20.883" v="2973" actId="1076"/>
          <ac:cxnSpMkLst>
            <pc:docMk/>
            <pc:sldMk cId="2825685647" sldId="691"/>
            <ac:cxnSpMk id="15" creationId="{02BA48B2-B778-FDFC-0877-90EAD8D76F11}"/>
          </ac:cxnSpMkLst>
        </pc:cxnChg>
        <pc:cxnChg chg="del">
          <ac:chgData name="Mouhamadou KANE" userId="0c4efa16-b4c2-4183-818d-e326ec14f6fb" providerId="ADAL" clId="{6A5EF0A6-79D7-4BCE-81B8-D04DA3A5C4C6}" dt="2023-08-03T10:00:52.635" v="1654" actId="478"/>
          <ac:cxnSpMkLst>
            <pc:docMk/>
            <pc:sldMk cId="2825685647" sldId="691"/>
            <ac:cxnSpMk id="25" creationId="{84409158-6314-A244-C680-71E88A1B83F7}"/>
          </ac:cxnSpMkLst>
        </pc:cxnChg>
      </pc:sldChg>
      <pc:sldChg chg="addSp delSp modSp add mod ord modClrScheme modAnim chgLayout modNotesTx">
        <pc:chgData name="Mouhamadou KANE" userId="0c4efa16-b4c2-4183-818d-e326ec14f6fb" providerId="ADAL" clId="{6A5EF0A6-79D7-4BCE-81B8-D04DA3A5C4C6}" dt="2023-08-08T12:50:29.262" v="6427"/>
        <pc:sldMkLst>
          <pc:docMk/>
          <pc:sldMk cId="2073157499" sldId="693"/>
        </pc:sldMkLst>
        <pc:spChg chg="del mod">
          <ac:chgData name="Mouhamadou KANE" userId="0c4efa16-b4c2-4183-818d-e326ec14f6fb" providerId="ADAL" clId="{6A5EF0A6-79D7-4BCE-81B8-D04DA3A5C4C6}" dt="2023-08-04T12:43:42.915" v="4802" actId="478"/>
          <ac:spMkLst>
            <pc:docMk/>
            <pc:sldMk cId="2073157499" sldId="693"/>
            <ac:spMk id="10" creationId="{10F4511E-1113-4CEA-9FFD-12AC76F6892F}"/>
          </ac:spMkLst>
        </pc:spChg>
        <pc:spChg chg="add mod">
          <ac:chgData name="Mouhamadou KANE" userId="0c4efa16-b4c2-4183-818d-e326ec14f6fb" providerId="ADAL" clId="{6A5EF0A6-79D7-4BCE-81B8-D04DA3A5C4C6}" dt="2023-08-04T12:23:17.425" v="4794" actId="1076"/>
          <ac:spMkLst>
            <pc:docMk/>
            <pc:sldMk cId="2073157499" sldId="693"/>
            <ac:spMk id="15" creationId="{46C2EECB-5FE0-8714-C244-BC85E495FFFE}"/>
          </ac:spMkLst>
        </pc:spChg>
        <pc:spChg chg="del">
          <ac:chgData name="Mouhamadou KANE" userId="0c4efa16-b4c2-4183-818d-e326ec14f6fb" providerId="ADAL" clId="{6A5EF0A6-79D7-4BCE-81B8-D04DA3A5C4C6}" dt="2023-08-03T11:57:04.295" v="1769" actId="478"/>
          <ac:spMkLst>
            <pc:docMk/>
            <pc:sldMk cId="2073157499" sldId="693"/>
            <ac:spMk id="23" creationId="{927AEBB0-BD54-242A-F068-7CF01E959826}"/>
          </ac:spMkLst>
        </pc:spChg>
        <pc:spChg chg="mod">
          <ac:chgData name="Mouhamadou KANE" userId="0c4efa16-b4c2-4183-818d-e326ec14f6fb" providerId="ADAL" clId="{6A5EF0A6-79D7-4BCE-81B8-D04DA3A5C4C6}" dt="2023-08-04T15:01:20.494" v="5113" actId="1076"/>
          <ac:spMkLst>
            <pc:docMk/>
            <pc:sldMk cId="2073157499" sldId="693"/>
            <ac:spMk id="30" creationId="{2F4D32AA-3750-6DBB-5E48-44DEF17A1EBD}"/>
          </ac:spMkLst>
        </pc:spChg>
        <pc:spChg chg="del">
          <ac:chgData name="Mouhamadou KANE" userId="0c4efa16-b4c2-4183-818d-e326ec14f6fb" providerId="ADAL" clId="{6A5EF0A6-79D7-4BCE-81B8-D04DA3A5C4C6}" dt="2023-08-03T11:56:59.136" v="1765" actId="478"/>
          <ac:spMkLst>
            <pc:docMk/>
            <pc:sldMk cId="2073157499" sldId="693"/>
            <ac:spMk id="37" creationId="{073B22FF-7ECE-0F70-41A0-1C4989FB0C8D}"/>
          </ac:spMkLst>
        </pc:spChg>
        <pc:spChg chg="mod">
          <ac:chgData name="Mouhamadou KANE" userId="0c4efa16-b4c2-4183-818d-e326ec14f6fb" providerId="ADAL" clId="{6A5EF0A6-79D7-4BCE-81B8-D04DA3A5C4C6}" dt="2023-08-04T12:23:23.417" v="4795" actId="1076"/>
          <ac:spMkLst>
            <pc:docMk/>
            <pc:sldMk cId="2073157499" sldId="693"/>
            <ac:spMk id="40" creationId="{C42ACC7B-8304-2A2F-3AD9-0E5BB86CBDFE}"/>
          </ac:spMkLst>
        </pc:spChg>
        <pc:spChg chg="add mod ord">
          <ac:chgData name="Mouhamadou KANE" userId="0c4efa16-b4c2-4183-818d-e326ec14f6fb" providerId="ADAL" clId="{6A5EF0A6-79D7-4BCE-81B8-D04DA3A5C4C6}" dt="2023-08-08T12:50:29.262" v="6427"/>
          <ac:spMkLst>
            <pc:docMk/>
            <pc:sldMk cId="2073157499" sldId="693"/>
            <ac:spMk id="69" creationId="{B63ED3CC-50C5-793C-61F0-709BD20FF9E5}"/>
          </ac:spMkLst>
        </pc:spChg>
        <pc:spChg chg="add mod ord">
          <ac:chgData name="Mouhamadou KANE" userId="0c4efa16-b4c2-4183-818d-e326ec14f6fb" providerId="ADAL" clId="{6A5EF0A6-79D7-4BCE-81B8-D04DA3A5C4C6}" dt="2023-08-04T12:43:52.034" v="4812" actId="20577"/>
          <ac:spMkLst>
            <pc:docMk/>
            <pc:sldMk cId="2073157499" sldId="693"/>
            <ac:spMk id="70" creationId="{DBA99E29-EFC0-E098-FA88-7097419F0C03}"/>
          </ac:spMkLst>
        </pc:spChg>
        <pc:picChg chg="del">
          <ac:chgData name="Mouhamadou KANE" userId="0c4efa16-b4c2-4183-818d-e326ec14f6fb" providerId="ADAL" clId="{6A5EF0A6-79D7-4BCE-81B8-D04DA3A5C4C6}" dt="2023-08-03T11:56:59.853" v="1766" actId="478"/>
          <ac:picMkLst>
            <pc:docMk/>
            <pc:sldMk cId="2073157499" sldId="693"/>
            <ac:picMk id="2" creationId="{91DCF9B3-53B5-7969-D53C-534F03F66BF8}"/>
          </ac:picMkLst>
        </pc:picChg>
        <pc:picChg chg="add mod">
          <ac:chgData name="Mouhamadou KANE" userId="0c4efa16-b4c2-4183-818d-e326ec14f6fb" providerId="ADAL" clId="{6A5EF0A6-79D7-4BCE-81B8-D04DA3A5C4C6}" dt="2023-08-04T15:02:04.174" v="5118" actId="1076"/>
          <ac:picMkLst>
            <pc:docMk/>
            <pc:sldMk cId="2073157499" sldId="693"/>
            <ac:picMk id="5" creationId="{054665BC-3978-29E7-DBBF-7C47AA20E5CF}"/>
          </ac:picMkLst>
        </pc:picChg>
        <pc:picChg chg="add mod modCrop">
          <ac:chgData name="Mouhamadou KANE" userId="0c4efa16-b4c2-4183-818d-e326ec14f6fb" providerId="ADAL" clId="{6A5EF0A6-79D7-4BCE-81B8-D04DA3A5C4C6}" dt="2023-08-04T15:02:13.968" v="5119" actId="1076"/>
          <ac:picMkLst>
            <pc:docMk/>
            <pc:sldMk cId="2073157499" sldId="693"/>
            <ac:picMk id="17" creationId="{0C75C16F-35CF-3D39-1F50-34738205C288}"/>
          </ac:picMkLst>
        </pc:picChg>
        <pc:picChg chg="mod modCrop">
          <ac:chgData name="Mouhamadou KANE" userId="0c4efa16-b4c2-4183-818d-e326ec14f6fb" providerId="ADAL" clId="{6A5EF0A6-79D7-4BCE-81B8-D04DA3A5C4C6}" dt="2023-08-04T15:02:13.968" v="5119" actId="1076"/>
          <ac:picMkLst>
            <pc:docMk/>
            <pc:sldMk cId="2073157499" sldId="693"/>
            <ac:picMk id="18" creationId="{0C7829F1-0015-34A0-24F3-E722B2871DED}"/>
          </ac:picMkLst>
        </pc:picChg>
        <pc:picChg chg="add mod modCrop">
          <ac:chgData name="Mouhamadou KANE" userId="0c4efa16-b4c2-4183-818d-e326ec14f6fb" providerId="ADAL" clId="{6A5EF0A6-79D7-4BCE-81B8-D04DA3A5C4C6}" dt="2023-08-04T15:02:13.968" v="5119" actId="1076"/>
          <ac:picMkLst>
            <pc:docMk/>
            <pc:sldMk cId="2073157499" sldId="693"/>
            <ac:picMk id="19" creationId="{9DD8E210-376A-DBC0-3E82-553EE6891347}"/>
          </ac:picMkLst>
        </pc:picChg>
        <pc:picChg chg="add mod modCrop">
          <ac:chgData name="Mouhamadou KANE" userId="0c4efa16-b4c2-4183-818d-e326ec14f6fb" providerId="ADAL" clId="{6A5EF0A6-79D7-4BCE-81B8-D04DA3A5C4C6}" dt="2023-08-04T15:02:25.214" v="5122" actId="1076"/>
          <ac:picMkLst>
            <pc:docMk/>
            <pc:sldMk cId="2073157499" sldId="693"/>
            <ac:picMk id="20" creationId="{50EB2382-97B8-9CEA-BD5C-1E84C5590252}"/>
          </ac:picMkLst>
        </pc:picChg>
        <pc:picChg chg="del">
          <ac:chgData name="Mouhamadou KANE" userId="0c4efa16-b4c2-4183-818d-e326ec14f6fb" providerId="ADAL" clId="{6A5EF0A6-79D7-4BCE-81B8-D04DA3A5C4C6}" dt="2023-08-03T11:56:52.549" v="1764" actId="478"/>
          <ac:picMkLst>
            <pc:docMk/>
            <pc:sldMk cId="2073157499" sldId="693"/>
            <ac:picMk id="31" creationId="{01E17BDF-33DD-DD04-A8D4-21BEB6FE5752}"/>
          </ac:picMkLst>
        </pc:picChg>
        <pc:picChg chg="del">
          <ac:chgData name="Mouhamadou KANE" userId="0c4efa16-b4c2-4183-818d-e326ec14f6fb" providerId="ADAL" clId="{6A5EF0A6-79D7-4BCE-81B8-D04DA3A5C4C6}" dt="2023-08-03T11:58:28.195" v="1781" actId="478"/>
          <ac:picMkLst>
            <pc:docMk/>
            <pc:sldMk cId="2073157499" sldId="693"/>
            <ac:picMk id="39" creationId="{E65A8F0B-BB06-34A7-2C0C-C63030A13CE9}"/>
          </ac:picMkLst>
        </pc:picChg>
        <pc:cxnChg chg="del mod">
          <ac:chgData name="Mouhamadou KANE" userId="0c4efa16-b4c2-4183-818d-e326ec14f6fb" providerId="ADAL" clId="{6A5EF0A6-79D7-4BCE-81B8-D04DA3A5C4C6}" dt="2023-08-03T11:57:01.690" v="1768" actId="478"/>
          <ac:cxnSpMkLst>
            <pc:docMk/>
            <pc:sldMk cId="2073157499" sldId="693"/>
            <ac:cxnSpMk id="4" creationId="{E8289D43-1724-748E-DDFE-3001D9FC3967}"/>
          </ac:cxnSpMkLst>
        </pc:cxnChg>
        <pc:cxnChg chg="del mod">
          <ac:chgData name="Mouhamadou KANE" userId="0c4efa16-b4c2-4183-818d-e326ec14f6fb" providerId="ADAL" clId="{6A5EF0A6-79D7-4BCE-81B8-D04DA3A5C4C6}" dt="2023-08-03T11:57:01.084" v="1767" actId="478"/>
          <ac:cxnSpMkLst>
            <pc:docMk/>
            <pc:sldMk cId="2073157499" sldId="693"/>
            <ac:cxnSpMk id="6" creationId="{632BDF53-56BA-2C61-689F-D3C61EC79B00}"/>
          </ac:cxnSpMkLst>
        </pc:cxnChg>
        <pc:cxnChg chg="add mod">
          <ac:chgData name="Mouhamadou KANE" userId="0c4efa16-b4c2-4183-818d-e326ec14f6fb" providerId="ADAL" clId="{6A5EF0A6-79D7-4BCE-81B8-D04DA3A5C4C6}" dt="2023-08-04T15:02:13.968" v="5119" actId="1076"/>
          <ac:cxnSpMkLst>
            <pc:docMk/>
            <pc:sldMk cId="2073157499" sldId="693"/>
            <ac:cxnSpMk id="6" creationId="{FAB11CAD-CC0F-2B38-45C8-8FC0D3D2B70D}"/>
          </ac:cxnSpMkLst>
        </pc:cxnChg>
        <pc:cxnChg chg="add mod">
          <ac:chgData name="Mouhamadou KANE" userId="0c4efa16-b4c2-4183-818d-e326ec14f6fb" providerId="ADAL" clId="{6A5EF0A6-79D7-4BCE-81B8-D04DA3A5C4C6}" dt="2023-08-03T12:04:30.319" v="2007" actId="14100"/>
          <ac:cxnSpMkLst>
            <pc:docMk/>
            <pc:sldMk cId="2073157499" sldId="693"/>
            <ac:cxnSpMk id="8" creationId="{674FD55C-1B8D-8EE1-29CF-D39D4ECCA4A1}"/>
          </ac:cxnSpMkLst>
        </pc:cxnChg>
        <pc:cxnChg chg="add mod">
          <ac:chgData name="Mouhamadou KANE" userId="0c4efa16-b4c2-4183-818d-e326ec14f6fb" providerId="ADAL" clId="{6A5EF0A6-79D7-4BCE-81B8-D04DA3A5C4C6}" dt="2023-08-04T15:02:33.094" v="5123" actId="14100"/>
          <ac:cxnSpMkLst>
            <pc:docMk/>
            <pc:sldMk cId="2073157499" sldId="693"/>
            <ac:cxnSpMk id="16" creationId="{6DE893EE-7AE7-CE38-AD5A-7BFB988166DA}"/>
          </ac:cxnSpMkLst>
        </pc:cxnChg>
        <pc:cxnChg chg="add del mod">
          <ac:chgData name="Mouhamadou KANE" userId="0c4efa16-b4c2-4183-818d-e326ec14f6fb" providerId="ADAL" clId="{6A5EF0A6-79D7-4BCE-81B8-D04DA3A5C4C6}" dt="2023-08-03T13:33:47.369" v="2938" actId="478"/>
          <ac:cxnSpMkLst>
            <pc:docMk/>
            <pc:sldMk cId="2073157499" sldId="693"/>
            <ac:cxnSpMk id="16" creationId="{8FC8EEA5-5FB4-6507-C032-62C76236AC44}"/>
          </ac:cxnSpMkLst>
        </pc:cxnChg>
        <pc:cxnChg chg="add mod">
          <ac:chgData name="Mouhamadou KANE" userId="0c4efa16-b4c2-4183-818d-e326ec14f6fb" providerId="ADAL" clId="{6A5EF0A6-79D7-4BCE-81B8-D04DA3A5C4C6}" dt="2023-08-04T15:02:13.968" v="5119" actId="1076"/>
          <ac:cxnSpMkLst>
            <pc:docMk/>
            <pc:sldMk cId="2073157499" sldId="693"/>
            <ac:cxnSpMk id="22" creationId="{8EE1E24D-9FF8-C538-571E-15ADCD287057}"/>
          </ac:cxnSpMkLst>
        </pc:cxnChg>
        <pc:cxnChg chg="del">
          <ac:chgData name="Mouhamadou KANE" userId="0c4efa16-b4c2-4183-818d-e326ec14f6fb" providerId="ADAL" clId="{6A5EF0A6-79D7-4BCE-81B8-D04DA3A5C4C6}" dt="2023-08-03T11:57:05.158" v="1770" actId="478"/>
          <ac:cxnSpMkLst>
            <pc:docMk/>
            <pc:sldMk cId="2073157499" sldId="693"/>
            <ac:cxnSpMk id="25" creationId="{84409158-6314-A244-C680-71E88A1B83F7}"/>
          </ac:cxnSpMkLst>
        </pc:cxnChg>
        <pc:cxnChg chg="add mod">
          <ac:chgData name="Mouhamadou KANE" userId="0c4efa16-b4c2-4183-818d-e326ec14f6fb" providerId="ADAL" clId="{6A5EF0A6-79D7-4BCE-81B8-D04DA3A5C4C6}" dt="2023-08-04T12:23:41.953" v="4799" actId="14100"/>
          <ac:cxnSpMkLst>
            <pc:docMk/>
            <pc:sldMk cId="2073157499" sldId="693"/>
            <ac:cxnSpMk id="65" creationId="{125CFFA6-FA51-11AA-FDD0-808DA1C09506}"/>
          </ac:cxnSpMkLst>
        </pc:cxnChg>
      </pc:sldChg>
      <pc:sldChg chg="addSp delSp modSp add del mod ord modClrScheme modAnim modShow chgLayout">
        <pc:chgData name="Mouhamadou KANE" userId="0c4efa16-b4c2-4183-818d-e326ec14f6fb" providerId="ADAL" clId="{6A5EF0A6-79D7-4BCE-81B8-D04DA3A5C4C6}" dt="2023-08-04T15:24:52.147" v="5309" actId="47"/>
        <pc:sldMkLst>
          <pc:docMk/>
          <pc:sldMk cId="2290419508" sldId="696"/>
        </pc:sldMkLst>
        <pc:spChg chg="add mod ord">
          <ac:chgData name="Mouhamadou KANE" userId="0c4efa16-b4c2-4183-818d-e326ec14f6fb" providerId="ADAL" clId="{6A5EF0A6-79D7-4BCE-81B8-D04DA3A5C4C6}" dt="2023-08-04T12:12:29.276" v="4671" actId="20577"/>
          <ac:spMkLst>
            <pc:docMk/>
            <pc:sldMk cId="2290419508" sldId="696"/>
            <ac:spMk id="3" creationId="{3B501546-32D9-E7FF-8FEF-06A7ACE755FF}"/>
          </ac:spMkLst>
        </pc:spChg>
        <pc:spChg chg="add mod ord">
          <ac:chgData name="Mouhamadou KANE" userId="0c4efa16-b4c2-4183-818d-e326ec14f6fb" providerId="ADAL" clId="{6A5EF0A6-79D7-4BCE-81B8-D04DA3A5C4C6}" dt="2023-08-04T12:12:02.868" v="4626"/>
          <ac:spMkLst>
            <pc:docMk/>
            <pc:sldMk cId="2290419508" sldId="696"/>
            <ac:spMk id="5" creationId="{CF36C0CE-0CD8-1D4A-4B06-1555F07307E3}"/>
          </ac:spMkLst>
        </pc:spChg>
        <pc:spChg chg="del mod">
          <ac:chgData name="Mouhamadou KANE" userId="0c4efa16-b4c2-4183-818d-e326ec14f6fb" providerId="ADAL" clId="{6A5EF0A6-79D7-4BCE-81B8-D04DA3A5C4C6}" dt="2023-08-04T12:11:55.630" v="4624" actId="478"/>
          <ac:spMkLst>
            <pc:docMk/>
            <pc:sldMk cId="2290419508" sldId="696"/>
            <ac:spMk id="10" creationId="{10F4511E-1113-4CEA-9FFD-12AC76F6892F}"/>
          </ac:spMkLst>
        </pc:spChg>
        <pc:spChg chg="mod">
          <ac:chgData name="Mouhamadou KANE" userId="0c4efa16-b4c2-4183-818d-e326ec14f6fb" providerId="ADAL" clId="{6A5EF0A6-79D7-4BCE-81B8-D04DA3A5C4C6}" dt="2023-08-03T14:28:14.450" v="3082" actId="20577"/>
          <ac:spMkLst>
            <pc:docMk/>
            <pc:sldMk cId="2290419508" sldId="696"/>
            <ac:spMk id="44" creationId="{3153A6C7-BA77-1B0B-8392-372AFA44769C}"/>
          </ac:spMkLst>
        </pc:spChg>
      </pc:sldChg>
      <pc:sldChg chg="addSp modSp del mod ord modAnim modShow">
        <pc:chgData name="Mouhamadou KANE" userId="0c4efa16-b4c2-4183-818d-e326ec14f6fb" providerId="ADAL" clId="{6A5EF0A6-79D7-4BCE-81B8-D04DA3A5C4C6}" dt="2023-08-10T09:59:38.812" v="7046" actId="2696"/>
        <pc:sldMkLst>
          <pc:docMk/>
          <pc:sldMk cId="2947145047" sldId="697"/>
        </pc:sldMkLst>
        <pc:spChg chg="mod">
          <ac:chgData name="Mouhamadou KANE" userId="0c4efa16-b4c2-4183-818d-e326ec14f6fb" providerId="ADAL" clId="{6A5EF0A6-79D7-4BCE-81B8-D04DA3A5C4C6}" dt="2023-08-07T09:43:11.303" v="5874" actId="20577"/>
          <ac:spMkLst>
            <pc:docMk/>
            <pc:sldMk cId="2947145047" sldId="697"/>
            <ac:spMk id="2" creationId="{D8DC2C98-8E11-A02F-DFEC-43941A0E0B0E}"/>
          </ac:spMkLst>
        </pc:spChg>
        <pc:spChg chg="mod">
          <ac:chgData name="Mouhamadou KANE" userId="0c4efa16-b4c2-4183-818d-e326ec14f6fb" providerId="ADAL" clId="{6A5EF0A6-79D7-4BCE-81B8-D04DA3A5C4C6}" dt="2023-08-04T15:41:02.005" v="5519" actId="1076"/>
          <ac:spMkLst>
            <pc:docMk/>
            <pc:sldMk cId="2947145047" sldId="697"/>
            <ac:spMk id="44" creationId="{696DAB02-CC20-CFA3-0668-6D8FE7FFD706}"/>
          </ac:spMkLst>
        </pc:spChg>
        <pc:picChg chg="add mod modCrop">
          <ac:chgData name="Mouhamadou KANE" userId="0c4efa16-b4c2-4183-818d-e326ec14f6fb" providerId="ADAL" clId="{6A5EF0A6-79D7-4BCE-81B8-D04DA3A5C4C6}" dt="2023-08-04T15:40:45.758" v="5516" actId="1076"/>
          <ac:picMkLst>
            <pc:docMk/>
            <pc:sldMk cId="2947145047" sldId="697"/>
            <ac:picMk id="9" creationId="{471AB9CF-726F-ABBB-C153-7C50DDC57043}"/>
          </ac:picMkLst>
        </pc:picChg>
        <pc:picChg chg="mod">
          <ac:chgData name="Mouhamadou KANE" userId="0c4efa16-b4c2-4183-818d-e326ec14f6fb" providerId="ADAL" clId="{6A5EF0A6-79D7-4BCE-81B8-D04DA3A5C4C6}" dt="2023-08-03T14:22:16.282" v="3033" actId="14100"/>
          <ac:picMkLst>
            <pc:docMk/>
            <pc:sldMk cId="2947145047" sldId="697"/>
            <ac:picMk id="1032" creationId="{FEB45C29-0B69-2F24-AB1B-AD398E376D32}"/>
          </ac:picMkLst>
        </pc:picChg>
        <pc:cxnChg chg="mod">
          <ac:chgData name="Mouhamadou KANE" userId="0c4efa16-b4c2-4183-818d-e326ec14f6fb" providerId="ADAL" clId="{6A5EF0A6-79D7-4BCE-81B8-D04DA3A5C4C6}" dt="2023-08-03T14:22:16.282" v="3033" actId="14100"/>
          <ac:cxnSpMkLst>
            <pc:docMk/>
            <pc:sldMk cId="2947145047" sldId="697"/>
            <ac:cxnSpMk id="8" creationId="{0922D9D4-F10A-7C5C-DD76-0EBDFE917240}"/>
          </ac:cxnSpMkLst>
        </pc:cxnChg>
        <pc:cxnChg chg="add mod">
          <ac:chgData name="Mouhamadou KANE" userId="0c4efa16-b4c2-4183-818d-e326ec14f6fb" providerId="ADAL" clId="{6A5EF0A6-79D7-4BCE-81B8-D04DA3A5C4C6}" dt="2023-08-04T15:40:45.758" v="5516" actId="1076"/>
          <ac:cxnSpMkLst>
            <pc:docMk/>
            <pc:sldMk cId="2947145047" sldId="697"/>
            <ac:cxnSpMk id="14" creationId="{FC4996DF-0F20-34F8-3922-D94A35BD83A0}"/>
          </ac:cxnSpMkLst>
        </pc:cxnChg>
        <pc:cxnChg chg="add mod">
          <ac:chgData name="Mouhamadou KANE" userId="0c4efa16-b4c2-4183-818d-e326ec14f6fb" providerId="ADAL" clId="{6A5EF0A6-79D7-4BCE-81B8-D04DA3A5C4C6}" dt="2023-08-04T15:40:45.758" v="5516" actId="1076"/>
          <ac:cxnSpMkLst>
            <pc:docMk/>
            <pc:sldMk cId="2947145047" sldId="697"/>
            <ac:cxnSpMk id="17" creationId="{194C3DC0-DBB9-6FFD-5597-A8858D839429}"/>
          </ac:cxnSpMkLst>
        </pc:cxnChg>
        <pc:cxnChg chg="mod">
          <ac:chgData name="Mouhamadou KANE" userId="0c4efa16-b4c2-4183-818d-e326ec14f6fb" providerId="ADAL" clId="{6A5EF0A6-79D7-4BCE-81B8-D04DA3A5C4C6}" dt="2023-08-04T15:40:52.158" v="5517" actId="14100"/>
          <ac:cxnSpMkLst>
            <pc:docMk/>
            <pc:sldMk cId="2947145047" sldId="697"/>
            <ac:cxnSpMk id="42" creationId="{552FC794-BDA4-1C86-C830-8C034F207C75}"/>
          </ac:cxnSpMkLst>
        </pc:cxnChg>
      </pc:sldChg>
      <pc:sldChg chg="addSp delSp modSp mod delAnim modAnim">
        <pc:chgData name="Mouhamadou KANE" userId="0c4efa16-b4c2-4183-818d-e326ec14f6fb" providerId="ADAL" clId="{6A5EF0A6-79D7-4BCE-81B8-D04DA3A5C4C6}" dt="2023-08-11T00:43:38.277" v="7050" actId="1076"/>
        <pc:sldMkLst>
          <pc:docMk/>
          <pc:sldMk cId="2459556187" sldId="698"/>
        </pc:sldMkLst>
        <pc:spChg chg="mod">
          <ac:chgData name="Mouhamadou KANE" userId="0c4efa16-b4c2-4183-818d-e326ec14f6fb" providerId="ADAL" clId="{6A5EF0A6-79D7-4BCE-81B8-D04DA3A5C4C6}" dt="2023-08-04T09:07:50.313" v="3895" actId="20577"/>
          <ac:spMkLst>
            <pc:docMk/>
            <pc:sldMk cId="2459556187" sldId="698"/>
            <ac:spMk id="2" creationId="{D8DC2C98-8E11-A02F-DFEC-43941A0E0B0E}"/>
          </ac:spMkLst>
        </pc:spChg>
        <pc:spChg chg="mod">
          <ac:chgData name="Mouhamadou KANE" userId="0c4efa16-b4c2-4183-818d-e326ec14f6fb" providerId="ADAL" clId="{6A5EF0A6-79D7-4BCE-81B8-D04DA3A5C4C6}" dt="2023-08-04T08:48:36.705" v="3556" actId="1076"/>
          <ac:spMkLst>
            <pc:docMk/>
            <pc:sldMk cId="2459556187" sldId="698"/>
            <ac:spMk id="4" creationId="{2931F64C-CDA5-F8C2-77B1-17CCDF46BE1D}"/>
          </ac:spMkLst>
        </pc:spChg>
        <pc:spChg chg="mod">
          <ac:chgData name="Mouhamadou KANE" userId="0c4efa16-b4c2-4183-818d-e326ec14f6fb" providerId="ADAL" clId="{6A5EF0A6-79D7-4BCE-81B8-D04DA3A5C4C6}" dt="2023-08-04T08:48:46.966" v="3558" actId="1076"/>
          <ac:spMkLst>
            <pc:docMk/>
            <pc:sldMk cId="2459556187" sldId="698"/>
            <ac:spMk id="15" creationId="{9DDFD52B-FAEA-4E60-09B4-794848BD97A7}"/>
          </ac:spMkLst>
        </pc:spChg>
        <pc:spChg chg="mod">
          <ac:chgData name="Mouhamadou KANE" userId="0c4efa16-b4c2-4183-818d-e326ec14f6fb" providerId="ADAL" clId="{6A5EF0A6-79D7-4BCE-81B8-D04DA3A5C4C6}" dt="2023-08-04T08:48:43.569" v="3557" actId="1076"/>
          <ac:spMkLst>
            <pc:docMk/>
            <pc:sldMk cId="2459556187" sldId="698"/>
            <ac:spMk id="16" creationId="{6614E569-A998-2EEB-3D02-C13FAD9B989D}"/>
          </ac:spMkLst>
        </pc:spChg>
        <pc:spChg chg="add mod">
          <ac:chgData name="Mouhamadou KANE" userId="0c4efa16-b4c2-4183-818d-e326ec14f6fb" providerId="ADAL" clId="{6A5EF0A6-79D7-4BCE-81B8-D04DA3A5C4C6}" dt="2023-08-04T08:50:46.512" v="3578" actId="115"/>
          <ac:spMkLst>
            <pc:docMk/>
            <pc:sldMk cId="2459556187" sldId="698"/>
            <ac:spMk id="26" creationId="{00424DB3-3B7E-2263-92F8-F39DE2F4305B}"/>
          </ac:spMkLst>
        </pc:spChg>
        <pc:spChg chg="add mod">
          <ac:chgData name="Mouhamadou KANE" userId="0c4efa16-b4c2-4183-818d-e326ec14f6fb" providerId="ADAL" clId="{6A5EF0A6-79D7-4BCE-81B8-D04DA3A5C4C6}" dt="2023-08-04T08:51:16.847" v="3603" actId="1076"/>
          <ac:spMkLst>
            <pc:docMk/>
            <pc:sldMk cId="2459556187" sldId="698"/>
            <ac:spMk id="27" creationId="{90A6803D-3A02-3D4C-DF55-29435146B13A}"/>
          </ac:spMkLst>
        </pc:spChg>
        <pc:spChg chg="add mod">
          <ac:chgData name="Mouhamadou KANE" userId="0c4efa16-b4c2-4183-818d-e326ec14f6fb" providerId="ADAL" clId="{6A5EF0A6-79D7-4BCE-81B8-D04DA3A5C4C6}" dt="2023-08-04T08:52:45.639" v="3617" actId="1076"/>
          <ac:spMkLst>
            <pc:docMk/>
            <pc:sldMk cId="2459556187" sldId="698"/>
            <ac:spMk id="29" creationId="{FEFE735B-5636-824F-8081-08B233CEF4D6}"/>
          </ac:spMkLst>
        </pc:spChg>
        <pc:spChg chg="add mod">
          <ac:chgData name="Mouhamadou KANE" userId="0c4efa16-b4c2-4183-818d-e326ec14f6fb" providerId="ADAL" clId="{6A5EF0A6-79D7-4BCE-81B8-D04DA3A5C4C6}" dt="2023-08-04T09:01:32.424" v="3778" actId="20577"/>
          <ac:spMkLst>
            <pc:docMk/>
            <pc:sldMk cId="2459556187" sldId="698"/>
            <ac:spMk id="34" creationId="{479AB6B2-9FAB-12DE-6C7D-BD10068718A9}"/>
          </ac:spMkLst>
        </pc:spChg>
        <pc:spChg chg="add del mod">
          <ac:chgData name="Mouhamadou KANE" userId="0c4efa16-b4c2-4183-818d-e326ec14f6fb" providerId="ADAL" clId="{6A5EF0A6-79D7-4BCE-81B8-D04DA3A5C4C6}" dt="2023-08-04T08:55:25.601" v="3657" actId="767"/>
          <ac:spMkLst>
            <pc:docMk/>
            <pc:sldMk cId="2459556187" sldId="698"/>
            <ac:spMk id="35" creationId="{4EA752C7-B43B-E860-F8D2-14AB138DAAE7}"/>
          </ac:spMkLst>
        </pc:spChg>
        <pc:spChg chg="add mod">
          <ac:chgData name="Mouhamadou KANE" userId="0c4efa16-b4c2-4183-818d-e326ec14f6fb" providerId="ADAL" clId="{6A5EF0A6-79D7-4BCE-81B8-D04DA3A5C4C6}" dt="2023-08-04T08:55:55.575" v="3677" actId="1076"/>
          <ac:spMkLst>
            <pc:docMk/>
            <pc:sldMk cId="2459556187" sldId="698"/>
            <ac:spMk id="36" creationId="{DC51E330-57D7-4FF2-0963-80A4812F217B}"/>
          </ac:spMkLst>
        </pc:spChg>
        <pc:spChg chg="mod">
          <ac:chgData name="Mouhamadou KANE" userId="0c4efa16-b4c2-4183-818d-e326ec14f6fb" providerId="ADAL" clId="{6A5EF0A6-79D7-4BCE-81B8-D04DA3A5C4C6}" dt="2023-08-04T08:51:51.311" v="3607" actId="1076"/>
          <ac:spMkLst>
            <pc:docMk/>
            <pc:sldMk cId="2459556187" sldId="698"/>
            <ac:spMk id="39" creationId="{439606DB-020B-5D45-860B-72E46E1597F8}"/>
          </ac:spMkLst>
        </pc:spChg>
        <pc:spChg chg="mod">
          <ac:chgData name="Mouhamadou KANE" userId="0c4efa16-b4c2-4183-818d-e326ec14f6fb" providerId="ADAL" clId="{6A5EF0A6-79D7-4BCE-81B8-D04DA3A5C4C6}" dt="2023-08-04T08:48:36.705" v="3556" actId="1076"/>
          <ac:spMkLst>
            <pc:docMk/>
            <pc:sldMk cId="2459556187" sldId="698"/>
            <ac:spMk id="44" creationId="{696DAB02-CC20-CFA3-0668-6D8FE7FFD706}"/>
          </ac:spMkLst>
        </pc:spChg>
        <pc:spChg chg="add mod">
          <ac:chgData name="Mouhamadou KANE" userId="0c4efa16-b4c2-4183-818d-e326ec14f6fb" providerId="ADAL" clId="{6A5EF0A6-79D7-4BCE-81B8-D04DA3A5C4C6}" dt="2023-08-04T09:06:41.429" v="3885" actId="1076"/>
          <ac:spMkLst>
            <pc:docMk/>
            <pc:sldMk cId="2459556187" sldId="698"/>
            <ac:spMk id="56" creationId="{8B13373D-2D1B-DE49-F8ED-A27A50369229}"/>
          </ac:spMkLst>
        </pc:spChg>
        <pc:spChg chg="add mod">
          <ac:chgData name="Mouhamadou KANE" userId="0c4efa16-b4c2-4183-818d-e326ec14f6fb" providerId="ADAL" clId="{6A5EF0A6-79D7-4BCE-81B8-D04DA3A5C4C6}" dt="2023-08-04T09:00:32.291" v="3769" actId="1076"/>
          <ac:spMkLst>
            <pc:docMk/>
            <pc:sldMk cId="2459556187" sldId="698"/>
            <ac:spMk id="57" creationId="{07400F01-39EA-931B-DAF0-F877D3289F28}"/>
          </ac:spMkLst>
        </pc:spChg>
        <pc:spChg chg="add mod">
          <ac:chgData name="Mouhamadou KANE" userId="0c4efa16-b4c2-4183-818d-e326ec14f6fb" providerId="ADAL" clId="{6A5EF0A6-79D7-4BCE-81B8-D04DA3A5C4C6}" dt="2023-08-04T09:02:38.133" v="3835" actId="1076"/>
          <ac:spMkLst>
            <pc:docMk/>
            <pc:sldMk cId="2459556187" sldId="698"/>
            <ac:spMk id="1031" creationId="{FECDFC98-71DE-CFB6-3173-36992B7E2971}"/>
          </ac:spMkLst>
        </pc:spChg>
        <pc:spChg chg="add mod">
          <ac:chgData name="Mouhamadou KANE" userId="0c4efa16-b4c2-4183-818d-e326ec14f6fb" providerId="ADAL" clId="{6A5EF0A6-79D7-4BCE-81B8-D04DA3A5C4C6}" dt="2023-08-04T09:06:55.789" v="3886" actId="1076"/>
          <ac:spMkLst>
            <pc:docMk/>
            <pc:sldMk cId="2459556187" sldId="698"/>
            <ac:spMk id="1033" creationId="{FC4EE615-76FB-D451-79DB-62FF04E8B268}"/>
          </ac:spMkLst>
        </pc:spChg>
        <pc:picChg chg="mod">
          <ac:chgData name="Mouhamadou KANE" userId="0c4efa16-b4c2-4183-818d-e326ec14f6fb" providerId="ADAL" clId="{6A5EF0A6-79D7-4BCE-81B8-D04DA3A5C4C6}" dt="2023-08-04T09:00:29.103" v="3768" actId="1076"/>
          <ac:picMkLst>
            <pc:docMk/>
            <pc:sldMk cId="2459556187" sldId="698"/>
            <ac:picMk id="9" creationId="{471AB9CF-726F-ABBB-C153-7C50DDC57043}"/>
          </ac:picMkLst>
        </pc:picChg>
        <pc:picChg chg="mod">
          <ac:chgData name="Mouhamadou KANE" userId="0c4efa16-b4c2-4183-818d-e326ec14f6fb" providerId="ADAL" clId="{6A5EF0A6-79D7-4BCE-81B8-D04DA3A5C4C6}" dt="2023-08-11T00:43:38.277" v="7050" actId="1076"/>
          <ac:picMkLst>
            <pc:docMk/>
            <pc:sldMk cId="2459556187" sldId="698"/>
            <ac:picMk id="41" creationId="{2AC4C891-2861-C75B-18E4-7C69E456BC0D}"/>
          </ac:picMkLst>
        </pc:picChg>
        <pc:picChg chg="mod">
          <ac:chgData name="Mouhamadou KANE" userId="0c4efa16-b4c2-4183-818d-e326ec14f6fb" providerId="ADAL" clId="{6A5EF0A6-79D7-4BCE-81B8-D04DA3A5C4C6}" dt="2023-08-04T08:48:36.705" v="3556" actId="1076"/>
          <ac:picMkLst>
            <pc:docMk/>
            <pc:sldMk cId="2459556187" sldId="698"/>
            <ac:picMk id="1030" creationId="{3264EC55-74A1-E099-4FF2-3409F0CCC6C6}"/>
          </ac:picMkLst>
        </pc:picChg>
        <pc:picChg chg="mod">
          <ac:chgData name="Mouhamadou KANE" userId="0c4efa16-b4c2-4183-818d-e326ec14f6fb" providerId="ADAL" clId="{6A5EF0A6-79D7-4BCE-81B8-D04DA3A5C4C6}" dt="2023-08-04T08:59:58.922" v="3763" actId="1076"/>
          <ac:picMkLst>
            <pc:docMk/>
            <pc:sldMk cId="2459556187" sldId="698"/>
            <ac:picMk id="1032" creationId="{FEB45C29-0B69-2F24-AB1B-AD398E376D32}"/>
          </ac:picMkLst>
        </pc:picChg>
        <pc:picChg chg="mod">
          <ac:chgData name="Mouhamadou KANE" userId="0c4efa16-b4c2-4183-818d-e326ec14f6fb" providerId="ADAL" clId="{6A5EF0A6-79D7-4BCE-81B8-D04DA3A5C4C6}" dt="2023-08-04T08:53:06.687" v="3620" actId="1076"/>
          <ac:picMkLst>
            <pc:docMk/>
            <pc:sldMk cId="2459556187" sldId="698"/>
            <ac:picMk id="1034" creationId="{490E2114-5274-663B-E2CC-F76710E7A79F}"/>
          </ac:picMkLst>
        </pc:picChg>
        <pc:cxnChg chg="mod">
          <ac:chgData name="Mouhamadou KANE" userId="0c4efa16-b4c2-4183-818d-e326ec14f6fb" providerId="ADAL" clId="{6A5EF0A6-79D7-4BCE-81B8-D04DA3A5C4C6}" dt="2023-08-04T08:59:58.922" v="3763" actId="1076"/>
          <ac:cxnSpMkLst>
            <pc:docMk/>
            <pc:sldMk cId="2459556187" sldId="698"/>
            <ac:cxnSpMk id="8" creationId="{0922D9D4-F10A-7C5C-DD76-0EBDFE917240}"/>
          </ac:cxnSpMkLst>
        </pc:cxnChg>
        <pc:cxnChg chg="mod">
          <ac:chgData name="Mouhamadou KANE" userId="0c4efa16-b4c2-4183-818d-e326ec14f6fb" providerId="ADAL" clId="{6A5EF0A6-79D7-4BCE-81B8-D04DA3A5C4C6}" dt="2023-08-04T08:59:58.922" v="3763" actId="1076"/>
          <ac:cxnSpMkLst>
            <pc:docMk/>
            <pc:sldMk cId="2459556187" sldId="698"/>
            <ac:cxnSpMk id="12" creationId="{4B24D9BC-C87A-9FE9-7A19-6380E878AB59}"/>
          </ac:cxnSpMkLst>
        </pc:cxnChg>
        <pc:cxnChg chg="mod">
          <ac:chgData name="Mouhamadou KANE" userId="0c4efa16-b4c2-4183-818d-e326ec14f6fb" providerId="ADAL" clId="{6A5EF0A6-79D7-4BCE-81B8-D04DA3A5C4C6}" dt="2023-08-04T09:00:29.103" v="3768" actId="1076"/>
          <ac:cxnSpMkLst>
            <pc:docMk/>
            <pc:sldMk cId="2459556187" sldId="698"/>
            <ac:cxnSpMk id="17" creationId="{194C3DC0-DBB9-6FFD-5597-A8858D839429}"/>
          </ac:cxnSpMkLst>
        </pc:cxnChg>
        <pc:cxnChg chg="add mod">
          <ac:chgData name="Mouhamadou KANE" userId="0c4efa16-b4c2-4183-818d-e326ec14f6fb" providerId="ADAL" clId="{6A5EF0A6-79D7-4BCE-81B8-D04DA3A5C4C6}" dt="2023-08-04T09:00:38.059" v="3770" actId="14100"/>
          <ac:cxnSpMkLst>
            <pc:docMk/>
            <pc:sldMk cId="2459556187" sldId="698"/>
            <ac:cxnSpMk id="24" creationId="{F33FDC37-3788-C521-286E-159939090E30}"/>
          </ac:cxnSpMkLst>
        </pc:cxnChg>
        <pc:cxnChg chg="add mod">
          <ac:chgData name="Mouhamadou KANE" userId="0c4efa16-b4c2-4183-818d-e326ec14f6fb" providerId="ADAL" clId="{6A5EF0A6-79D7-4BCE-81B8-D04DA3A5C4C6}" dt="2023-08-04T09:00:40.986" v="3771" actId="14100"/>
          <ac:cxnSpMkLst>
            <pc:docMk/>
            <pc:sldMk cId="2459556187" sldId="698"/>
            <ac:cxnSpMk id="25" creationId="{CA7C5135-A263-B004-8C36-9BAB1F71BE86}"/>
          </ac:cxnSpMkLst>
        </pc:cxnChg>
        <pc:cxnChg chg="add del mod">
          <ac:chgData name="Mouhamadou KANE" userId="0c4efa16-b4c2-4183-818d-e326ec14f6fb" providerId="ADAL" clId="{6A5EF0A6-79D7-4BCE-81B8-D04DA3A5C4C6}" dt="2023-08-04T08:56:43.710" v="3685" actId="478"/>
          <ac:cxnSpMkLst>
            <pc:docMk/>
            <pc:sldMk cId="2459556187" sldId="698"/>
            <ac:cxnSpMk id="37" creationId="{0BE645CD-38F1-223C-ADF6-E8DD35984DD9}"/>
          </ac:cxnSpMkLst>
        </pc:cxnChg>
        <pc:cxnChg chg="mod">
          <ac:chgData name="Mouhamadou KANE" userId="0c4efa16-b4c2-4183-818d-e326ec14f6fb" providerId="ADAL" clId="{6A5EF0A6-79D7-4BCE-81B8-D04DA3A5C4C6}" dt="2023-08-04T09:00:29.103" v="3768" actId="1076"/>
          <ac:cxnSpMkLst>
            <pc:docMk/>
            <pc:sldMk cId="2459556187" sldId="698"/>
            <ac:cxnSpMk id="42" creationId="{552FC794-BDA4-1C86-C830-8C034F207C75}"/>
          </ac:cxnSpMkLst>
        </pc:cxnChg>
        <pc:cxnChg chg="add mod">
          <ac:chgData name="Mouhamadou KANE" userId="0c4efa16-b4c2-4183-818d-e326ec14f6fb" providerId="ADAL" clId="{6A5EF0A6-79D7-4BCE-81B8-D04DA3A5C4C6}" dt="2023-08-04T09:00:12.906" v="3766" actId="14100"/>
          <ac:cxnSpMkLst>
            <pc:docMk/>
            <pc:sldMk cId="2459556187" sldId="698"/>
            <ac:cxnSpMk id="46" creationId="{15BC1F99-FAFC-45F4-6DEA-AC014E86DCDA}"/>
          </ac:cxnSpMkLst>
        </pc:cxnChg>
        <pc:cxnChg chg="add mod">
          <ac:chgData name="Mouhamadou KANE" userId="0c4efa16-b4c2-4183-818d-e326ec14f6fb" providerId="ADAL" clId="{6A5EF0A6-79D7-4BCE-81B8-D04DA3A5C4C6}" dt="2023-08-04T09:00:16.171" v="3767" actId="14100"/>
          <ac:cxnSpMkLst>
            <pc:docMk/>
            <pc:sldMk cId="2459556187" sldId="698"/>
            <ac:cxnSpMk id="53" creationId="{E8A54892-3F2A-B7A0-78F4-B0445C3911F7}"/>
          </ac:cxnSpMkLst>
        </pc:cxnChg>
      </pc:sldChg>
      <pc:sldChg chg="addSp delSp modSp new mod ord modClrScheme chgLayout">
        <pc:chgData name="Mouhamadou KANE" userId="0c4efa16-b4c2-4183-818d-e326ec14f6fb" providerId="ADAL" clId="{6A5EF0A6-79D7-4BCE-81B8-D04DA3A5C4C6}" dt="2023-08-11T00:47:28.436" v="7053" actId="1076"/>
        <pc:sldMkLst>
          <pc:docMk/>
          <pc:sldMk cId="930677619" sldId="699"/>
        </pc:sldMkLst>
        <pc:spChg chg="del mod ord">
          <ac:chgData name="Mouhamadou KANE" userId="0c4efa16-b4c2-4183-818d-e326ec14f6fb" providerId="ADAL" clId="{6A5EF0A6-79D7-4BCE-81B8-D04DA3A5C4C6}" dt="2023-08-03T15:33:36.470" v="3163" actId="700"/>
          <ac:spMkLst>
            <pc:docMk/>
            <pc:sldMk cId="930677619" sldId="699"/>
            <ac:spMk id="2" creationId="{7BABDDB4-25C0-A7E4-1A8A-783F988CDEBD}"/>
          </ac:spMkLst>
        </pc:spChg>
        <pc:spChg chg="del mod ord">
          <ac:chgData name="Mouhamadou KANE" userId="0c4efa16-b4c2-4183-818d-e326ec14f6fb" providerId="ADAL" clId="{6A5EF0A6-79D7-4BCE-81B8-D04DA3A5C4C6}" dt="2023-08-03T15:33:36.470" v="3163" actId="700"/>
          <ac:spMkLst>
            <pc:docMk/>
            <pc:sldMk cId="930677619" sldId="699"/>
            <ac:spMk id="3" creationId="{809DB044-8864-F700-53C7-D4DA157E01C4}"/>
          </ac:spMkLst>
        </pc:spChg>
        <pc:spChg chg="del mod ord">
          <ac:chgData name="Mouhamadou KANE" userId="0c4efa16-b4c2-4183-818d-e326ec14f6fb" providerId="ADAL" clId="{6A5EF0A6-79D7-4BCE-81B8-D04DA3A5C4C6}" dt="2023-08-03T15:33:36.470" v="3163" actId="700"/>
          <ac:spMkLst>
            <pc:docMk/>
            <pc:sldMk cId="930677619" sldId="699"/>
            <ac:spMk id="4" creationId="{2C880D05-D414-BDD3-BFE3-011F26BF8738}"/>
          </ac:spMkLst>
        </pc:spChg>
        <pc:spChg chg="add mod ord">
          <ac:chgData name="Mouhamadou KANE" userId="0c4efa16-b4c2-4183-818d-e326ec14f6fb" providerId="ADAL" clId="{6A5EF0A6-79D7-4BCE-81B8-D04DA3A5C4C6}" dt="2023-08-03T15:33:39.596" v="3177" actId="20577"/>
          <ac:spMkLst>
            <pc:docMk/>
            <pc:sldMk cId="930677619" sldId="699"/>
            <ac:spMk id="5" creationId="{759CC78C-D5E2-EBE0-0F13-0E43B0061AF8}"/>
          </ac:spMkLst>
        </pc:spChg>
        <pc:spChg chg="add mod ord">
          <ac:chgData name="Mouhamadou KANE" userId="0c4efa16-b4c2-4183-818d-e326ec14f6fb" providerId="ADAL" clId="{6A5EF0A6-79D7-4BCE-81B8-D04DA3A5C4C6}" dt="2023-08-03T15:33:36.470" v="3163" actId="700"/>
          <ac:spMkLst>
            <pc:docMk/>
            <pc:sldMk cId="930677619" sldId="699"/>
            <ac:spMk id="6" creationId="{219A0863-F768-54A6-A52C-6A8687DEA208}"/>
          </ac:spMkLst>
        </pc:spChg>
        <pc:spChg chg="add mod ord">
          <ac:chgData name="Mouhamadou KANE" userId="0c4efa16-b4c2-4183-818d-e326ec14f6fb" providerId="ADAL" clId="{6A5EF0A6-79D7-4BCE-81B8-D04DA3A5C4C6}" dt="2023-08-03T15:33:36.470" v="3163" actId="700"/>
          <ac:spMkLst>
            <pc:docMk/>
            <pc:sldMk cId="930677619" sldId="699"/>
            <ac:spMk id="7" creationId="{C9C241D7-08D0-C1D5-64EC-4D60F31EAB04}"/>
          </ac:spMkLst>
        </pc:spChg>
        <pc:spChg chg="add del">
          <ac:chgData name="Mouhamadou KANE" userId="0c4efa16-b4c2-4183-818d-e326ec14f6fb" providerId="ADAL" clId="{6A5EF0A6-79D7-4BCE-81B8-D04DA3A5C4C6}" dt="2023-08-03T15:34:40.500" v="3182"/>
          <ac:spMkLst>
            <pc:docMk/>
            <pc:sldMk cId="930677619" sldId="699"/>
            <ac:spMk id="10" creationId="{B67E37E0-434E-6BD8-3018-950DC94BA3B2}"/>
          </ac:spMkLst>
        </pc:spChg>
        <pc:spChg chg="add del mod">
          <ac:chgData name="Mouhamadou KANE" userId="0c4efa16-b4c2-4183-818d-e326ec14f6fb" providerId="ADAL" clId="{6A5EF0A6-79D7-4BCE-81B8-D04DA3A5C4C6}" dt="2023-08-03T15:36:44.497" v="3210" actId="478"/>
          <ac:spMkLst>
            <pc:docMk/>
            <pc:sldMk cId="930677619" sldId="699"/>
            <ac:spMk id="13" creationId="{DA1B041E-27FF-7E9B-927F-806789B3AEB2}"/>
          </ac:spMkLst>
        </pc:spChg>
        <pc:picChg chg="add mod">
          <ac:chgData name="Mouhamadou KANE" userId="0c4efa16-b4c2-4183-818d-e326ec14f6fb" providerId="ADAL" clId="{6A5EF0A6-79D7-4BCE-81B8-D04DA3A5C4C6}" dt="2023-08-03T15:34:30.580" v="3180" actId="1076"/>
          <ac:picMkLst>
            <pc:docMk/>
            <pc:sldMk cId="930677619" sldId="699"/>
            <ac:picMk id="9" creationId="{75D3CE10-F05A-50C6-8EE1-4C289E1DFBDE}"/>
          </ac:picMkLst>
        </pc:picChg>
        <pc:picChg chg="add mod">
          <ac:chgData name="Mouhamadou KANE" userId="0c4efa16-b4c2-4183-818d-e326ec14f6fb" providerId="ADAL" clId="{6A5EF0A6-79D7-4BCE-81B8-D04DA3A5C4C6}" dt="2023-08-11T00:47:28.436" v="7053" actId="1076"/>
          <ac:picMkLst>
            <pc:docMk/>
            <pc:sldMk cId="930677619" sldId="699"/>
            <ac:picMk id="12" creationId="{AA5DC371-6CF6-9C59-78D2-3645F2D0416D}"/>
          </ac:picMkLst>
        </pc:picChg>
      </pc:sldChg>
      <pc:sldChg chg="new del">
        <pc:chgData name="Mouhamadou KANE" userId="0c4efa16-b4c2-4183-818d-e326ec14f6fb" providerId="ADAL" clId="{6A5EF0A6-79D7-4BCE-81B8-D04DA3A5C4C6}" dt="2023-08-03T15:04:14.717" v="3114" actId="680"/>
        <pc:sldMkLst>
          <pc:docMk/>
          <pc:sldMk cId="3657078251" sldId="699"/>
        </pc:sldMkLst>
      </pc:sldChg>
      <pc:sldChg chg="add del">
        <pc:chgData name="Mouhamadou KANE" userId="0c4efa16-b4c2-4183-818d-e326ec14f6fb" providerId="ADAL" clId="{6A5EF0A6-79D7-4BCE-81B8-D04DA3A5C4C6}" dt="2023-08-03T15:04:43.931" v="3116" actId="2890"/>
        <pc:sldMkLst>
          <pc:docMk/>
          <pc:sldMk cId="3955868837" sldId="699"/>
        </pc:sldMkLst>
      </pc:sldChg>
      <pc:sldChg chg="addSp delSp modSp new del mod modClrScheme chgLayout">
        <pc:chgData name="Mouhamadou KANE" userId="0c4efa16-b4c2-4183-818d-e326ec14f6fb" providerId="ADAL" clId="{6A5EF0A6-79D7-4BCE-81B8-D04DA3A5C4C6}" dt="2023-08-03T15:18:29.470" v="3158" actId="2696"/>
        <pc:sldMkLst>
          <pc:docMk/>
          <pc:sldMk cId="3989250304" sldId="699"/>
        </pc:sldMkLst>
        <pc:spChg chg="del">
          <ac:chgData name="Mouhamadou KANE" userId="0c4efa16-b4c2-4183-818d-e326ec14f6fb" providerId="ADAL" clId="{6A5EF0A6-79D7-4BCE-81B8-D04DA3A5C4C6}" dt="2023-08-03T15:04:55.045" v="3118" actId="700"/>
          <ac:spMkLst>
            <pc:docMk/>
            <pc:sldMk cId="3989250304" sldId="699"/>
            <ac:spMk id="2" creationId="{D121CE92-11F4-A4B5-E789-7157AA5EA264}"/>
          </ac:spMkLst>
        </pc:spChg>
        <pc:spChg chg="del mod ord">
          <ac:chgData name="Mouhamadou KANE" userId="0c4efa16-b4c2-4183-818d-e326ec14f6fb" providerId="ADAL" clId="{6A5EF0A6-79D7-4BCE-81B8-D04DA3A5C4C6}" dt="2023-08-03T15:04:55.045" v="3118" actId="700"/>
          <ac:spMkLst>
            <pc:docMk/>
            <pc:sldMk cId="3989250304" sldId="699"/>
            <ac:spMk id="3" creationId="{04501FDC-9B5A-6203-63B4-A6A8436BCCFE}"/>
          </ac:spMkLst>
        </pc:spChg>
        <pc:spChg chg="del mod ord">
          <ac:chgData name="Mouhamadou KANE" userId="0c4efa16-b4c2-4183-818d-e326ec14f6fb" providerId="ADAL" clId="{6A5EF0A6-79D7-4BCE-81B8-D04DA3A5C4C6}" dt="2023-08-03T15:04:55.045" v="3118" actId="700"/>
          <ac:spMkLst>
            <pc:docMk/>
            <pc:sldMk cId="3989250304" sldId="699"/>
            <ac:spMk id="4" creationId="{14618D3C-3AD3-1252-CEAE-C582D97C92D0}"/>
          </ac:spMkLst>
        </pc:spChg>
        <pc:spChg chg="add del mod ord">
          <ac:chgData name="Mouhamadou KANE" userId="0c4efa16-b4c2-4183-818d-e326ec14f6fb" providerId="ADAL" clId="{6A5EF0A6-79D7-4BCE-81B8-D04DA3A5C4C6}" dt="2023-08-03T15:05:22.078" v="3120" actId="700"/>
          <ac:spMkLst>
            <pc:docMk/>
            <pc:sldMk cId="3989250304" sldId="699"/>
            <ac:spMk id="5" creationId="{491893EF-A5A5-9DAC-184C-CF974338E86A}"/>
          </ac:spMkLst>
        </pc:spChg>
        <pc:spChg chg="add del mod ord">
          <ac:chgData name="Mouhamadou KANE" userId="0c4efa16-b4c2-4183-818d-e326ec14f6fb" providerId="ADAL" clId="{6A5EF0A6-79D7-4BCE-81B8-D04DA3A5C4C6}" dt="2023-08-03T15:05:22.078" v="3120" actId="700"/>
          <ac:spMkLst>
            <pc:docMk/>
            <pc:sldMk cId="3989250304" sldId="699"/>
            <ac:spMk id="6" creationId="{7C72CC77-1EE6-0C30-2501-A59438EDAF04}"/>
          </ac:spMkLst>
        </pc:spChg>
        <pc:spChg chg="add del mod ord">
          <ac:chgData name="Mouhamadou KANE" userId="0c4efa16-b4c2-4183-818d-e326ec14f6fb" providerId="ADAL" clId="{6A5EF0A6-79D7-4BCE-81B8-D04DA3A5C4C6}" dt="2023-08-03T15:05:22.078" v="3120" actId="700"/>
          <ac:spMkLst>
            <pc:docMk/>
            <pc:sldMk cId="3989250304" sldId="699"/>
            <ac:spMk id="7" creationId="{89BC3BF5-B09A-73B9-467C-64AF4A609129}"/>
          </ac:spMkLst>
        </pc:spChg>
        <pc:spChg chg="add del mod ord">
          <ac:chgData name="Mouhamadou KANE" userId="0c4efa16-b4c2-4183-818d-e326ec14f6fb" providerId="ADAL" clId="{6A5EF0A6-79D7-4BCE-81B8-D04DA3A5C4C6}" dt="2023-08-03T15:05:22.078" v="3120" actId="700"/>
          <ac:spMkLst>
            <pc:docMk/>
            <pc:sldMk cId="3989250304" sldId="699"/>
            <ac:spMk id="8" creationId="{4258CBE4-0BDB-63D4-126B-6D92EA4A3C50}"/>
          </ac:spMkLst>
        </pc:spChg>
      </pc:sldChg>
      <pc:sldChg chg="addSp delSp modSp add mod">
        <pc:chgData name="Mouhamadou KANE" userId="0c4efa16-b4c2-4183-818d-e326ec14f6fb" providerId="ADAL" clId="{6A5EF0A6-79D7-4BCE-81B8-D04DA3A5C4C6}" dt="2023-08-03T15:36:36.428" v="3209" actId="14100"/>
        <pc:sldMkLst>
          <pc:docMk/>
          <pc:sldMk cId="186206656" sldId="700"/>
        </pc:sldMkLst>
        <pc:spChg chg="add mod">
          <ac:chgData name="Mouhamadou KANE" userId="0c4efa16-b4c2-4183-818d-e326ec14f6fb" providerId="ADAL" clId="{6A5EF0A6-79D7-4BCE-81B8-D04DA3A5C4C6}" dt="2023-08-03T15:36:36.428" v="3209" actId="14100"/>
          <ac:spMkLst>
            <pc:docMk/>
            <pc:sldMk cId="186206656" sldId="700"/>
            <ac:spMk id="4" creationId="{1A5B7630-816E-42C7-6520-A8C764F307C3}"/>
          </ac:spMkLst>
        </pc:spChg>
        <pc:spChg chg="del">
          <ac:chgData name="Mouhamadou KANE" userId="0c4efa16-b4c2-4183-818d-e326ec14f6fb" providerId="ADAL" clId="{6A5EF0A6-79D7-4BCE-81B8-D04DA3A5C4C6}" dt="2023-08-03T15:35:45.177" v="3198" actId="478"/>
          <ac:spMkLst>
            <pc:docMk/>
            <pc:sldMk cId="186206656" sldId="700"/>
            <ac:spMk id="13" creationId="{DA1B041E-27FF-7E9B-927F-806789B3AEB2}"/>
          </ac:spMkLst>
        </pc:spChg>
        <pc:picChg chg="add mod">
          <ac:chgData name="Mouhamadou KANE" userId="0c4efa16-b4c2-4183-818d-e326ec14f6fb" providerId="ADAL" clId="{6A5EF0A6-79D7-4BCE-81B8-D04DA3A5C4C6}" dt="2023-08-03T15:36:14.245" v="3204" actId="1076"/>
          <ac:picMkLst>
            <pc:docMk/>
            <pc:sldMk cId="186206656" sldId="700"/>
            <ac:picMk id="3" creationId="{8F255722-D6F1-8877-D485-7E4F14970671}"/>
          </ac:picMkLst>
        </pc:picChg>
        <pc:picChg chg="del mod">
          <ac:chgData name="Mouhamadou KANE" userId="0c4efa16-b4c2-4183-818d-e326ec14f6fb" providerId="ADAL" clId="{6A5EF0A6-79D7-4BCE-81B8-D04DA3A5C4C6}" dt="2023-08-03T15:36:09.425" v="3200" actId="478"/>
          <ac:picMkLst>
            <pc:docMk/>
            <pc:sldMk cId="186206656" sldId="700"/>
            <ac:picMk id="9" creationId="{75D3CE10-F05A-50C6-8EE1-4C289E1DFBDE}"/>
          </ac:picMkLst>
        </pc:picChg>
      </pc:sldChg>
      <pc:sldChg chg="addSp delSp modSp new del mod ord modClrScheme chgLayout">
        <pc:chgData name="Mouhamadou KANE" userId="0c4efa16-b4c2-4183-818d-e326ec14f6fb" providerId="ADAL" clId="{6A5EF0A6-79D7-4BCE-81B8-D04DA3A5C4C6}" dt="2023-08-03T15:06:11.054" v="3135" actId="47"/>
        <pc:sldMkLst>
          <pc:docMk/>
          <pc:sldMk cId="4091236277" sldId="700"/>
        </pc:sldMkLst>
        <pc:spChg chg="del mod ord">
          <ac:chgData name="Mouhamadou KANE" userId="0c4efa16-b4c2-4183-818d-e326ec14f6fb" providerId="ADAL" clId="{6A5EF0A6-79D7-4BCE-81B8-D04DA3A5C4C6}" dt="2023-08-03T15:05:56.138" v="3124" actId="700"/>
          <ac:spMkLst>
            <pc:docMk/>
            <pc:sldMk cId="4091236277" sldId="700"/>
            <ac:spMk id="2" creationId="{27A602CC-C024-9023-3895-D5501138A178}"/>
          </ac:spMkLst>
        </pc:spChg>
        <pc:spChg chg="del mod ord">
          <ac:chgData name="Mouhamadou KANE" userId="0c4efa16-b4c2-4183-818d-e326ec14f6fb" providerId="ADAL" clId="{6A5EF0A6-79D7-4BCE-81B8-D04DA3A5C4C6}" dt="2023-08-03T15:05:56.138" v="3124" actId="700"/>
          <ac:spMkLst>
            <pc:docMk/>
            <pc:sldMk cId="4091236277" sldId="700"/>
            <ac:spMk id="3" creationId="{C224F24B-C43D-D265-3B73-7CAB2DF83E34}"/>
          </ac:spMkLst>
        </pc:spChg>
        <pc:spChg chg="del">
          <ac:chgData name="Mouhamadou KANE" userId="0c4efa16-b4c2-4183-818d-e326ec14f6fb" providerId="ADAL" clId="{6A5EF0A6-79D7-4BCE-81B8-D04DA3A5C4C6}" dt="2023-08-03T15:05:56.138" v="3124" actId="700"/>
          <ac:spMkLst>
            <pc:docMk/>
            <pc:sldMk cId="4091236277" sldId="700"/>
            <ac:spMk id="4" creationId="{CAB40A19-89F6-868F-7FB6-BB1A02AC94C0}"/>
          </ac:spMkLst>
        </pc:spChg>
        <pc:spChg chg="add mod ord">
          <ac:chgData name="Mouhamadou KANE" userId="0c4efa16-b4c2-4183-818d-e326ec14f6fb" providerId="ADAL" clId="{6A5EF0A6-79D7-4BCE-81B8-D04DA3A5C4C6}" dt="2023-08-03T15:06:07.937" v="3134" actId="700"/>
          <ac:spMkLst>
            <pc:docMk/>
            <pc:sldMk cId="4091236277" sldId="700"/>
            <ac:spMk id="5" creationId="{A485D750-F329-30FB-7262-1B72B0CE3D97}"/>
          </ac:spMkLst>
        </pc:spChg>
        <pc:spChg chg="add del mod ord">
          <ac:chgData name="Mouhamadou KANE" userId="0c4efa16-b4c2-4183-818d-e326ec14f6fb" providerId="ADAL" clId="{6A5EF0A6-79D7-4BCE-81B8-D04DA3A5C4C6}" dt="2023-08-03T15:05:59.892" v="3130" actId="700"/>
          <ac:spMkLst>
            <pc:docMk/>
            <pc:sldMk cId="4091236277" sldId="700"/>
            <ac:spMk id="6" creationId="{3C1A7086-DFE3-9C16-51BE-4B91B9FF368B}"/>
          </ac:spMkLst>
        </pc:spChg>
        <pc:spChg chg="add del mod ord">
          <ac:chgData name="Mouhamadou KANE" userId="0c4efa16-b4c2-4183-818d-e326ec14f6fb" providerId="ADAL" clId="{6A5EF0A6-79D7-4BCE-81B8-D04DA3A5C4C6}" dt="2023-08-03T15:06:01.629" v="3131" actId="700"/>
          <ac:spMkLst>
            <pc:docMk/>
            <pc:sldMk cId="4091236277" sldId="700"/>
            <ac:spMk id="7" creationId="{AFF26B15-DA73-6040-EFE4-3F93C29ECDE3}"/>
          </ac:spMkLst>
        </pc:spChg>
        <pc:spChg chg="add del mod ord">
          <ac:chgData name="Mouhamadou KANE" userId="0c4efa16-b4c2-4183-818d-e326ec14f6fb" providerId="ADAL" clId="{6A5EF0A6-79D7-4BCE-81B8-D04DA3A5C4C6}" dt="2023-08-03T15:06:01.629" v="3131" actId="700"/>
          <ac:spMkLst>
            <pc:docMk/>
            <pc:sldMk cId="4091236277" sldId="700"/>
            <ac:spMk id="8" creationId="{E634C1B5-0236-BB41-EF51-19C01784E4E1}"/>
          </ac:spMkLst>
        </pc:spChg>
        <pc:spChg chg="add del mod ord">
          <ac:chgData name="Mouhamadou KANE" userId="0c4efa16-b4c2-4183-818d-e326ec14f6fb" providerId="ADAL" clId="{6A5EF0A6-79D7-4BCE-81B8-D04DA3A5C4C6}" dt="2023-08-03T15:06:04.439" v="3132" actId="700"/>
          <ac:spMkLst>
            <pc:docMk/>
            <pc:sldMk cId="4091236277" sldId="700"/>
            <ac:spMk id="9" creationId="{5E678F05-2776-FDCB-DF59-A99AF106E6AE}"/>
          </ac:spMkLst>
        </pc:spChg>
        <pc:spChg chg="add del mod ord">
          <ac:chgData name="Mouhamadou KANE" userId="0c4efa16-b4c2-4183-818d-e326ec14f6fb" providerId="ADAL" clId="{6A5EF0A6-79D7-4BCE-81B8-D04DA3A5C4C6}" dt="2023-08-03T15:06:04.439" v="3132" actId="700"/>
          <ac:spMkLst>
            <pc:docMk/>
            <pc:sldMk cId="4091236277" sldId="700"/>
            <ac:spMk id="10" creationId="{887FC0C0-B973-D657-1641-62A70C58F76A}"/>
          </ac:spMkLst>
        </pc:spChg>
        <pc:spChg chg="add del mod ord">
          <ac:chgData name="Mouhamadou KANE" userId="0c4efa16-b4c2-4183-818d-e326ec14f6fb" providerId="ADAL" clId="{6A5EF0A6-79D7-4BCE-81B8-D04DA3A5C4C6}" dt="2023-08-03T15:06:04.439" v="3132" actId="700"/>
          <ac:spMkLst>
            <pc:docMk/>
            <pc:sldMk cId="4091236277" sldId="700"/>
            <ac:spMk id="11" creationId="{8618D02A-B10E-7E1A-A5E9-DB05EFF52D89}"/>
          </ac:spMkLst>
        </pc:spChg>
        <pc:spChg chg="add del mod ord">
          <ac:chgData name="Mouhamadou KANE" userId="0c4efa16-b4c2-4183-818d-e326ec14f6fb" providerId="ADAL" clId="{6A5EF0A6-79D7-4BCE-81B8-D04DA3A5C4C6}" dt="2023-08-03T15:06:06.412" v="3133" actId="700"/>
          <ac:spMkLst>
            <pc:docMk/>
            <pc:sldMk cId="4091236277" sldId="700"/>
            <ac:spMk id="12" creationId="{55313925-01F9-FB6F-C287-22CB2CA5B597}"/>
          </ac:spMkLst>
        </pc:spChg>
        <pc:spChg chg="add del mod ord">
          <ac:chgData name="Mouhamadou KANE" userId="0c4efa16-b4c2-4183-818d-e326ec14f6fb" providerId="ADAL" clId="{6A5EF0A6-79D7-4BCE-81B8-D04DA3A5C4C6}" dt="2023-08-03T15:06:06.412" v="3133" actId="700"/>
          <ac:spMkLst>
            <pc:docMk/>
            <pc:sldMk cId="4091236277" sldId="700"/>
            <ac:spMk id="13" creationId="{B27942E1-19B6-58EE-573D-85376F88210A}"/>
          </ac:spMkLst>
        </pc:spChg>
        <pc:spChg chg="add del mod ord">
          <ac:chgData name="Mouhamadou KANE" userId="0c4efa16-b4c2-4183-818d-e326ec14f6fb" providerId="ADAL" clId="{6A5EF0A6-79D7-4BCE-81B8-D04DA3A5C4C6}" dt="2023-08-03T15:06:06.412" v="3133" actId="700"/>
          <ac:spMkLst>
            <pc:docMk/>
            <pc:sldMk cId="4091236277" sldId="700"/>
            <ac:spMk id="14" creationId="{7F77AD1D-2B3B-1CCE-C65B-D8D79B261D89}"/>
          </ac:spMkLst>
        </pc:spChg>
        <pc:spChg chg="add del mod ord">
          <ac:chgData name="Mouhamadou KANE" userId="0c4efa16-b4c2-4183-818d-e326ec14f6fb" providerId="ADAL" clId="{6A5EF0A6-79D7-4BCE-81B8-D04DA3A5C4C6}" dt="2023-08-03T15:06:06.412" v="3133" actId="700"/>
          <ac:spMkLst>
            <pc:docMk/>
            <pc:sldMk cId="4091236277" sldId="700"/>
            <ac:spMk id="15" creationId="{6D8D4E49-1945-4695-5ABC-B7B5A1066459}"/>
          </ac:spMkLst>
        </pc:spChg>
        <pc:spChg chg="add del mod ord">
          <ac:chgData name="Mouhamadou KANE" userId="0c4efa16-b4c2-4183-818d-e326ec14f6fb" providerId="ADAL" clId="{6A5EF0A6-79D7-4BCE-81B8-D04DA3A5C4C6}" dt="2023-08-03T15:06:06.412" v="3133" actId="700"/>
          <ac:spMkLst>
            <pc:docMk/>
            <pc:sldMk cId="4091236277" sldId="700"/>
            <ac:spMk id="16" creationId="{37AB6F69-EF0D-5CAE-AAA6-372D3F5C4B7A}"/>
          </ac:spMkLst>
        </pc:spChg>
        <pc:spChg chg="add mod ord">
          <ac:chgData name="Mouhamadou KANE" userId="0c4efa16-b4c2-4183-818d-e326ec14f6fb" providerId="ADAL" clId="{6A5EF0A6-79D7-4BCE-81B8-D04DA3A5C4C6}" dt="2023-08-03T15:06:07.937" v="3134" actId="700"/>
          <ac:spMkLst>
            <pc:docMk/>
            <pc:sldMk cId="4091236277" sldId="700"/>
            <ac:spMk id="17" creationId="{E96319CC-A7CE-4BAA-EB44-A2B1792CFC45}"/>
          </ac:spMkLst>
        </pc:spChg>
        <pc:spChg chg="add mod ord">
          <ac:chgData name="Mouhamadou KANE" userId="0c4efa16-b4c2-4183-818d-e326ec14f6fb" providerId="ADAL" clId="{6A5EF0A6-79D7-4BCE-81B8-D04DA3A5C4C6}" dt="2023-08-03T15:06:07.937" v="3134" actId="700"/>
          <ac:spMkLst>
            <pc:docMk/>
            <pc:sldMk cId="4091236277" sldId="700"/>
            <ac:spMk id="18" creationId="{4175B0CE-A4D1-2BA9-D304-E7D9D6D6F837}"/>
          </ac:spMkLst>
        </pc:spChg>
      </pc:sldChg>
      <pc:sldChg chg="addSp delSp modSp new mod ord modNotesTx">
        <pc:chgData name="Mouhamadou KANE" userId="0c4efa16-b4c2-4183-818d-e326ec14f6fb" providerId="ADAL" clId="{6A5EF0A6-79D7-4BCE-81B8-D04DA3A5C4C6}" dt="2023-08-11T00:50:22.280" v="7054" actId="1076"/>
        <pc:sldMkLst>
          <pc:docMk/>
          <pc:sldMk cId="3387913326" sldId="701"/>
        </pc:sldMkLst>
        <pc:spChg chg="mod">
          <ac:chgData name="Mouhamadou KANE" userId="0c4efa16-b4c2-4183-818d-e326ec14f6fb" providerId="ADAL" clId="{6A5EF0A6-79D7-4BCE-81B8-D04DA3A5C4C6}" dt="2023-08-04T12:58:27.604" v="4908" actId="1076"/>
          <ac:spMkLst>
            <pc:docMk/>
            <pc:sldMk cId="3387913326" sldId="701"/>
            <ac:spMk id="2" creationId="{80E59ED4-4065-26CC-6E0F-1C8EF60A8D37}"/>
          </ac:spMkLst>
        </pc:spChg>
        <pc:spChg chg="add del mod">
          <ac:chgData name="Mouhamadou KANE" userId="0c4efa16-b4c2-4183-818d-e326ec14f6fb" providerId="ADAL" clId="{6A5EF0A6-79D7-4BCE-81B8-D04DA3A5C4C6}" dt="2023-08-04T08:16:38.746" v="3348" actId="478"/>
          <ac:spMkLst>
            <pc:docMk/>
            <pc:sldMk cId="3387913326" sldId="701"/>
            <ac:spMk id="6" creationId="{E2C8AD72-7A27-449D-03E8-FD7817B61973}"/>
          </ac:spMkLst>
        </pc:spChg>
        <pc:graphicFrameChg chg="add del modGraphic">
          <ac:chgData name="Mouhamadou KANE" userId="0c4efa16-b4c2-4183-818d-e326ec14f6fb" providerId="ADAL" clId="{6A5EF0A6-79D7-4BCE-81B8-D04DA3A5C4C6}" dt="2023-08-04T08:16:16.377" v="3339" actId="27309"/>
          <ac:graphicFrameMkLst>
            <pc:docMk/>
            <pc:sldMk cId="3387913326" sldId="701"/>
            <ac:graphicFrameMk id="5" creationId="{53081D0B-F5C6-A82B-B58E-08380F5C59C9}"/>
          </ac:graphicFrameMkLst>
        </pc:graphicFrameChg>
        <pc:picChg chg="add del mod ord">
          <ac:chgData name="Mouhamadou KANE" userId="0c4efa16-b4c2-4183-818d-e326ec14f6fb" providerId="ADAL" clId="{6A5EF0A6-79D7-4BCE-81B8-D04DA3A5C4C6}" dt="2023-08-11T00:50:22.280" v="7054" actId="1076"/>
          <ac:picMkLst>
            <pc:docMk/>
            <pc:sldMk cId="3387913326" sldId="701"/>
            <ac:picMk id="4" creationId="{1F554516-19BA-BD8E-4DAC-D4A771FE6C1A}"/>
          </ac:picMkLst>
        </pc:picChg>
        <pc:picChg chg="add mod modCrop">
          <ac:chgData name="Mouhamadou KANE" userId="0c4efa16-b4c2-4183-818d-e326ec14f6fb" providerId="ADAL" clId="{6A5EF0A6-79D7-4BCE-81B8-D04DA3A5C4C6}" dt="2023-08-04T12:58:45.532" v="4912" actId="1076"/>
          <ac:picMkLst>
            <pc:docMk/>
            <pc:sldMk cId="3387913326" sldId="701"/>
            <ac:picMk id="7" creationId="{B255D316-57EB-1AE7-9EF0-BEE9F45DC1F4}"/>
          </ac:picMkLst>
        </pc:picChg>
      </pc:sldChg>
      <pc:sldChg chg="addSp delSp modSp new mod ord">
        <pc:chgData name="Mouhamadou KANE" userId="0c4efa16-b4c2-4183-818d-e326ec14f6fb" providerId="ADAL" clId="{6A5EF0A6-79D7-4BCE-81B8-D04DA3A5C4C6}" dt="2023-08-03T15:55:37.830" v="3329"/>
        <pc:sldMkLst>
          <pc:docMk/>
          <pc:sldMk cId="2795891797" sldId="702"/>
        </pc:sldMkLst>
        <pc:spChg chg="del mod">
          <ac:chgData name="Mouhamadou KANE" userId="0c4efa16-b4c2-4183-818d-e326ec14f6fb" providerId="ADAL" clId="{6A5EF0A6-79D7-4BCE-81B8-D04DA3A5C4C6}" dt="2023-08-03T15:51:24.426" v="3261" actId="478"/>
          <ac:spMkLst>
            <pc:docMk/>
            <pc:sldMk cId="2795891797" sldId="702"/>
            <ac:spMk id="2" creationId="{71A058D8-1BE5-5929-C717-D5D0342BDA57}"/>
          </ac:spMkLst>
        </pc:spChg>
        <pc:spChg chg="mod">
          <ac:chgData name="Mouhamadou KANE" userId="0c4efa16-b4c2-4183-818d-e326ec14f6fb" providerId="ADAL" clId="{6A5EF0A6-79D7-4BCE-81B8-D04DA3A5C4C6}" dt="2023-08-03T15:52:07.198" v="3278"/>
          <ac:spMkLst>
            <pc:docMk/>
            <pc:sldMk cId="2795891797" sldId="702"/>
            <ac:spMk id="3" creationId="{0D3BD653-39B6-752C-7CEF-6FA4DC142E23}"/>
          </ac:spMkLst>
        </pc:spChg>
        <pc:spChg chg="add mod">
          <ac:chgData name="Mouhamadou KANE" userId="0c4efa16-b4c2-4183-818d-e326ec14f6fb" providerId="ADAL" clId="{6A5EF0A6-79D7-4BCE-81B8-D04DA3A5C4C6}" dt="2023-08-03T15:51:24.426" v="3261" actId="478"/>
          <ac:spMkLst>
            <pc:docMk/>
            <pc:sldMk cId="2795891797" sldId="702"/>
            <ac:spMk id="10" creationId="{5FFC201B-477B-E9F4-4CAD-4E52DE95090F}"/>
          </ac:spMkLst>
        </pc:spChg>
        <pc:picChg chg="add del mod">
          <ac:chgData name="Mouhamadou KANE" userId="0c4efa16-b4c2-4183-818d-e326ec14f6fb" providerId="ADAL" clId="{6A5EF0A6-79D7-4BCE-81B8-D04DA3A5C4C6}" dt="2023-08-03T15:51:23.023" v="3260" actId="478"/>
          <ac:picMkLst>
            <pc:docMk/>
            <pc:sldMk cId="2795891797" sldId="702"/>
            <ac:picMk id="6" creationId="{487C242C-0E65-BF8F-34C5-5F4C885FD95C}"/>
          </ac:picMkLst>
        </pc:picChg>
        <pc:picChg chg="add del mod">
          <ac:chgData name="Mouhamadou KANE" userId="0c4efa16-b4c2-4183-818d-e326ec14f6fb" providerId="ADAL" clId="{6A5EF0A6-79D7-4BCE-81B8-D04DA3A5C4C6}" dt="2023-08-03T15:50:22.502" v="3246" actId="478"/>
          <ac:picMkLst>
            <pc:docMk/>
            <pc:sldMk cId="2795891797" sldId="702"/>
            <ac:picMk id="8" creationId="{77C497D2-558A-F3D4-C8F3-85514D5368F0}"/>
          </ac:picMkLst>
        </pc:picChg>
        <pc:picChg chg="add mod">
          <ac:chgData name="Mouhamadou KANE" userId="0c4efa16-b4c2-4183-818d-e326ec14f6fb" providerId="ADAL" clId="{6A5EF0A6-79D7-4BCE-81B8-D04DA3A5C4C6}" dt="2023-08-03T15:51:47.089" v="3268" actId="1076"/>
          <ac:picMkLst>
            <pc:docMk/>
            <pc:sldMk cId="2795891797" sldId="702"/>
            <ac:picMk id="12" creationId="{D9C901D0-E829-480D-9F41-2F6CB0372E28}"/>
          </ac:picMkLst>
        </pc:picChg>
      </pc:sldChg>
      <pc:sldChg chg="delSp modSp mod ord">
        <pc:chgData name="Mouhamadou KANE" userId="0c4efa16-b4c2-4183-818d-e326ec14f6fb" providerId="ADAL" clId="{6A5EF0A6-79D7-4BCE-81B8-D04DA3A5C4C6}" dt="2023-08-08T12:52:46.787" v="6431"/>
        <pc:sldMkLst>
          <pc:docMk/>
          <pc:sldMk cId="1673304696" sldId="703"/>
        </pc:sldMkLst>
        <pc:spChg chg="del">
          <ac:chgData name="Mouhamadou KANE" userId="0c4efa16-b4c2-4183-818d-e326ec14f6fb" providerId="ADAL" clId="{6A5EF0A6-79D7-4BCE-81B8-D04DA3A5C4C6}" dt="2023-08-07T09:42:18.724" v="5864" actId="478"/>
          <ac:spMkLst>
            <pc:docMk/>
            <pc:sldMk cId="1673304696" sldId="703"/>
            <ac:spMk id="2" creationId="{1671E7AA-F63F-29C3-8259-3C6F8E332A63}"/>
          </ac:spMkLst>
        </pc:spChg>
        <pc:spChg chg="del mod">
          <ac:chgData name="Mouhamadou KANE" userId="0c4efa16-b4c2-4183-818d-e326ec14f6fb" providerId="ADAL" clId="{6A5EF0A6-79D7-4BCE-81B8-D04DA3A5C4C6}" dt="2023-08-07T09:42:36.450" v="5867" actId="478"/>
          <ac:spMkLst>
            <pc:docMk/>
            <pc:sldMk cId="1673304696" sldId="703"/>
            <ac:spMk id="4" creationId="{492270D3-BBFE-8117-6B4E-A43AF6CA5F39}"/>
          </ac:spMkLst>
        </pc:spChg>
      </pc:sldChg>
      <pc:sldChg chg="new del">
        <pc:chgData name="Mouhamadou KANE" userId="0c4efa16-b4c2-4183-818d-e326ec14f6fb" providerId="ADAL" clId="{6A5EF0A6-79D7-4BCE-81B8-D04DA3A5C4C6}" dt="2023-08-04T08:25:11.663" v="3356" actId="680"/>
        <pc:sldMkLst>
          <pc:docMk/>
          <pc:sldMk cId="2294223450" sldId="704"/>
        </pc:sldMkLst>
      </pc:sldChg>
      <pc:sldChg chg="addSp delSp modSp mod delAnim modAnim">
        <pc:chgData name="Mouhamadou KANE" userId="0c4efa16-b4c2-4183-818d-e326ec14f6fb" providerId="ADAL" clId="{6A5EF0A6-79D7-4BCE-81B8-D04DA3A5C4C6}" dt="2023-08-09T14:35:27.877" v="7023" actId="478"/>
        <pc:sldMkLst>
          <pc:docMk/>
          <pc:sldMk cId="2444920918" sldId="704"/>
        </pc:sldMkLst>
        <pc:spChg chg="mod">
          <ac:chgData name="Mouhamadou KANE" userId="0c4efa16-b4c2-4183-818d-e326ec14f6fb" providerId="ADAL" clId="{6A5EF0A6-79D7-4BCE-81B8-D04DA3A5C4C6}" dt="2023-08-08T12:54:22.337" v="6439" actId="108"/>
          <ac:spMkLst>
            <pc:docMk/>
            <pc:sldMk cId="2444920918" sldId="704"/>
            <ac:spMk id="2" creationId="{04B79018-034E-D824-0ED4-D4DC6E344DDD}"/>
          </ac:spMkLst>
        </pc:spChg>
        <pc:spChg chg="del">
          <ac:chgData name="Mouhamadou KANE" userId="0c4efa16-b4c2-4183-818d-e326ec14f6fb" providerId="ADAL" clId="{6A5EF0A6-79D7-4BCE-81B8-D04DA3A5C4C6}" dt="2023-08-04T08:26:26.561" v="3364" actId="478"/>
          <ac:spMkLst>
            <pc:docMk/>
            <pc:sldMk cId="2444920918" sldId="704"/>
            <ac:spMk id="4" creationId="{C88E149D-11C5-F7EA-9B82-CB31B7375033}"/>
          </ac:spMkLst>
        </pc:spChg>
        <pc:spChg chg="add del mod">
          <ac:chgData name="Mouhamadou KANE" userId="0c4efa16-b4c2-4183-818d-e326ec14f6fb" providerId="ADAL" clId="{6A5EF0A6-79D7-4BCE-81B8-D04DA3A5C4C6}" dt="2023-08-09T14:35:18.368" v="7021" actId="478"/>
          <ac:spMkLst>
            <pc:docMk/>
            <pc:sldMk cId="2444920918" sldId="704"/>
            <ac:spMk id="6" creationId="{F58AB8A3-54C1-CC18-9B3A-EB83F326D133}"/>
          </ac:spMkLst>
        </pc:spChg>
        <pc:spChg chg="add del mod">
          <ac:chgData name="Mouhamadou KANE" userId="0c4efa16-b4c2-4183-818d-e326ec14f6fb" providerId="ADAL" clId="{6A5EF0A6-79D7-4BCE-81B8-D04DA3A5C4C6}" dt="2023-08-09T14:35:27.877" v="7023" actId="478"/>
          <ac:spMkLst>
            <pc:docMk/>
            <pc:sldMk cId="2444920918" sldId="704"/>
            <ac:spMk id="7" creationId="{222F9F7B-19A7-9B24-08D6-0DA7D2159B3A}"/>
          </ac:spMkLst>
        </pc:spChg>
        <pc:picChg chg="add del mod">
          <ac:chgData name="Mouhamadou KANE" userId="0c4efa16-b4c2-4183-818d-e326ec14f6fb" providerId="ADAL" clId="{6A5EF0A6-79D7-4BCE-81B8-D04DA3A5C4C6}" dt="2023-08-09T14:35:12.155" v="7020" actId="478"/>
          <ac:picMkLst>
            <pc:docMk/>
            <pc:sldMk cId="2444920918" sldId="704"/>
            <ac:picMk id="4" creationId="{75B45926-5DB5-9FA7-0E80-C9024A93608D}"/>
          </ac:picMkLst>
        </pc:picChg>
        <pc:picChg chg="mod">
          <ac:chgData name="Mouhamadou KANE" userId="0c4efa16-b4c2-4183-818d-e326ec14f6fb" providerId="ADAL" clId="{6A5EF0A6-79D7-4BCE-81B8-D04DA3A5C4C6}" dt="2023-08-08T12:54:49.101" v="6454" actId="1076"/>
          <ac:picMkLst>
            <pc:docMk/>
            <pc:sldMk cId="2444920918" sldId="704"/>
            <ac:picMk id="5" creationId="{461268EC-EC54-FACC-016B-D168CE8A2A8D}"/>
          </ac:picMkLst>
        </pc:picChg>
        <pc:picChg chg="add del mod">
          <ac:chgData name="Mouhamadou KANE" userId="0c4efa16-b4c2-4183-818d-e326ec14f6fb" providerId="ADAL" clId="{6A5EF0A6-79D7-4BCE-81B8-D04DA3A5C4C6}" dt="2023-08-09T14:35:22.823" v="7022" actId="478"/>
          <ac:picMkLst>
            <pc:docMk/>
            <pc:sldMk cId="2444920918" sldId="704"/>
            <ac:picMk id="8" creationId="{E7E78216-94E1-8CBC-9235-E011069C081A}"/>
          </ac:picMkLst>
        </pc:picChg>
      </pc:sldChg>
      <pc:sldChg chg="delSp mod ord">
        <pc:chgData name="Mouhamadou KANE" userId="0c4efa16-b4c2-4183-818d-e326ec14f6fb" providerId="ADAL" clId="{6A5EF0A6-79D7-4BCE-81B8-D04DA3A5C4C6}" dt="2023-08-08T14:22:49.600" v="6812"/>
        <pc:sldMkLst>
          <pc:docMk/>
          <pc:sldMk cId="462803606" sldId="705"/>
        </pc:sldMkLst>
        <pc:spChg chg="del">
          <ac:chgData name="Mouhamadou KANE" userId="0c4efa16-b4c2-4183-818d-e326ec14f6fb" providerId="ADAL" clId="{6A5EF0A6-79D7-4BCE-81B8-D04DA3A5C4C6}" dt="2023-08-07T09:42:30.188" v="5865" actId="478"/>
          <ac:spMkLst>
            <pc:docMk/>
            <pc:sldMk cId="462803606" sldId="705"/>
            <ac:spMk id="4" creationId="{7D795E59-310D-695D-71F8-E7BAD74EDF10}"/>
          </ac:spMkLst>
        </pc:spChg>
      </pc:sldChg>
      <pc:sldChg chg="addSp delSp modSp new del mod ord modShow modNotesTx">
        <pc:chgData name="Mouhamadou KANE" userId="0c4efa16-b4c2-4183-818d-e326ec14f6fb" providerId="ADAL" clId="{6A5EF0A6-79D7-4BCE-81B8-D04DA3A5C4C6}" dt="2023-08-10T09:59:43.427" v="7047" actId="2696"/>
        <pc:sldMkLst>
          <pc:docMk/>
          <pc:sldMk cId="3320761373" sldId="706"/>
        </pc:sldMkLst>
        <pc:spChg chg="del mod">
          <ac:chgData name="Mouhamadou KANE" userId="0c4efa16-b4c2-4183-818d-e326ec14f6fb" providerId="ADAL" clId="{6A5EF0A6-79D7-4BCE-81B8-D04DA3A5C4C6}" dt="2023-08-04T08:43:38.315" v="3538" actId="478"/>
          <ac:spMkLst>
            <pc:docMk/>
            <pc:sldMk cId="3320761373" sldId="706"/>
            <ac:spMk id="2" creationId="{6BBDE4D6-D76B-095D-D5C2-2C988C37169F}"/>
          </ac:spMkLst>
        </pc:spChg>
        <pc:spChg chg="mod">
          <ac:chgData name="Mouhamadou KANE" userId="0c4efa16-b4c2-4183-818d-e326ec14f6fb" providerId="ADAL" clId="{6A5EF0A6-79D7-4BCE-81B8-D04DA3A5C4C6}" dt="2023-08-04T08:42:55.762" v="3515"/>
          <ac:spMkLst>
            <pc:docMk/>
            <pc:sldMk cId="3320761373" sldId="706"/>
            <ac:spMk id="3" creationId="{BF8891C8-BF17-6AF0-7950-BC0677C03F1A}"/>
          </ac:spMkLst>
        </pc:spChg>
        <pc:spChg chg="mod">
          <ac:chgData name="Mouhamadou KANE" userId="0c4efa16-b4c2-4183-818d-e326ec14f6fb" providerId="ADAL" clId="{6A5EF0A6-79D7-4BCE-81B8-D04DA3A5C4C6}" dt="2023-08-04T08:43:05.898" v="3531" actId="20577"/>
          <ac:spMkLst>
            <pc:docMk/>
            <pc:sldMk cId="3320761373" sldId="706"/>
            <ac:spMk id="4" creationId="{D0540F03-66FB-26E0-A02A-2130FF273356}"/>
          </ac:spMkLst>
        </pc:spChg>
        <pc:picChg chg="add del mod">
          <ac:chgData name="Mouhamadou KANE" userId="0c4efa16-b4c2-4183-818d-e326ec14f6fb" providerId="ADAL" clId="{6A5EF0A6-79D7-4BCE-81B8-D04DA3A5C4C6}" dt="2023-08-04T08:43:28.268" v="3535" actId="21"/>
          <ac:picMkLst>
            <pc:docMk/>
            <pc:sldMk cId="3320761373" sldId="706"/>
            <ac:picMk id="6" creationId="{2D115DF9-A71E-5E39-3D37-26E3244B7AD1}"/>
          </ac:picMkLst>
        </pc:picChg>
        <pc:picChg chg="add mod">
          <ac:chgData name="Mouhamadou KANE" userId="0c4efa16-b4c2-4183-818d-e326ec14f6fb" providerId="ADAL" clId="{6A5EF0A6-79D7-4BCE-81B8-D04DA3A5C4C6}" dt="2023-08-04T08:43:48.685" v="3541" actId="1076"/>
          <ac:picMkLst>
            <pc:docMk/>
            <pc:sldMk cId="3320761373" sldId="706"/>
            <ac:picMk id="7" creationId="{FEC70E6F-E5A8-9EFB-F639-D01C1403A4CB}"/>
          </ac:picMkLst>
        </pc:picChg>
      </pc:sldChg>
      <pc:sldChg chg="addSp modSp mod">
        <pc:chgData name="Mouhamadou KANE" userId="0c4efa16-b4c2-4183-818d-e326ec14f6fb" providerId="ADAL" clId="{6A5EF0A6-79D7-4BCE-81B8-D04DA3A5C4C6}" dt="2023-08-08T09:34:53.130" v="5970" actId="1076"/>
        <pc:sldMkLst>
          <pc:docMk/>
          <pc:sldMk cId="2949177662" sldId="707"/>
        </pc:sldMkLst>
        <pc:spChg chg="add mod">
          <ac:chgData name="Mouhamadou KANE" userId="0c4efa16-b4c2-4183-818d-e326ec14f6fb" providerId="ADAL" clId="{6A5EF0A6-79D7-4BCE-81B8-D04DA3A5C4C6}" dt="2023-08-04T13:00:20.401" v="4931" actId="313"/>
          <ac:spMkLst>
            <pc:docMk/>
            <pc:sldMk cId="2949177662" sldId="707"/>
            <ac:spMk id="3" creationId="{6024EE16-A5F4-FE09-2F53-93DF83F81B5C}"/>
          </ac:spMkLst>
        </pc:spChg>
        <pc:spChg chg="mod">
          <ac:chgData name="Mouhamadou KANE" userId="0c4efa16-b4c2-4183-818d-e326ec14f6fb" providerId="ADAL" clId="{6A5EF0A6-79D7-4BCE-81B8-D04DA3A5C4C6}" dt="2023-08-07T09:29:48.067" v="5860" actId="12"/>
          <ac:spMkLst>
            <pc:docMk/>
            <pc:sldMk cId="2949177662" sldId="707"/>
            <ac:spMk id="6" creationId="{1E17A425-E4B3-0B13-FC68-662E07CAD1E2}"/>
          </ac:spMkLst>
        </pc:spChg>
        <pc:picChg chg="mod">
          <ac:chgData name="Mouhamadou KANE" userId="0c4efa16-b4c2-4183-818d-e326ec14f6fb" providerId="ADAL" clId="{6A5EF0A6-79D7-4BCE-81B8-D04DA3A5C4C6}" dt="2023-08-08T09:34:53.130" v="5970" actId="1076"/>
          <ac:picMkLst>
            <pc:docMk/>
            <pc:sldMk cId="2949177662" sldId="707"/>
            <ac:picMk id="13" creationId="{FB4B7411-57FE-7F92-C001-B1B33D85990D}"/>
          </ac:picMkLst>
        </pc:picChg>
      </pc:sldChg>
      <pc:sldChg chg="modSp del mod ord modShow">
        <pc:chgData name="Mouhamadou KANE" userId="0c4efa16-b4c2-4183-818d-e326ec14f6fb" providerId="ADAL" clId="{6A5EF0A6-79D7-4BCE-81B8-D04DA3A5C4C6}" dt="2023-08-10T09:59:38.812" v="7046" actId="2696"/>
        <pc:sldMkLst>
          <pc:docMk/>
          <pc:sldMk cId="595370447" sldId="708"/>
        </pc:sldMkLst>
        <pc:picChg chg="mod">
          <ac:chgData name="Mouhamadou KANE" userId="0c4efa16-b4c2-4183-818d-e326ec14f6fb" providerId="ADAL" clId="{6A5EF0A6-79D7-4BCE-81B8-D04DA3A5C4C6}" dt="2023-08-07T12:33:34.089" v="5936" actId="1038"/>
          <ac:picMkLst>
            <pc:docMk/>
            <pc:sldMk cId="595370447" sldId="708"/>
            <ac:picMk id="3" creationId="{71715D43-9BE8-8609-CC4D-744DD623E51A}"/>
          </ac:picMkLst>
        </pc:picChg>
      </pc:sldChg>
      <pc:sldChg chg="new del">
        <pc:chgData name="Mouhamadou KANE" userId="0c4efa16-b4c2-4183-818d-e326ec14f6fb" providerId="ADAL" clId="{6A5EF0A6-79D7-4BCE-81B8-D04DA3A5C4C6}" dt="2023-08-04T09:26:38.841" v="3901" actId="680"/>
        <pc:sldMkLst>
          <pc:docMk/>
          <pc:sldMk cId="3003367587" sldId="708"/>
        </pc:sldMkLst>
      </pc:sldChg>
      <pc:sldChg chg="addSp delSp modSp new mod modAnim modNotesTx">
        <pc:chgData name="Mouhamadou KANE" userId="0c4efa16-b4c2-4183-818d-e326ec14f6fb" providerId="ADAL" clId="{6A5EF0A6-79D7-4BCE-81B8-D04DA3A5C4C6}" dt="2023-08-09T13:43:18.950" v="7019" actId="1076"/>
        <pc:sldMkLst>
          <pc:docMk/>
          <pc:sldMk cId="1533913061" sldId="709"/>
        </pc:sldMkLst>
        <pc:spChg chg="mod">
          <ac:chgData name="Mouhamadou KANE" userId="0c4efa16-b4c2-4183-818d-e326ec14f6fb" providerId="ADAL" clId="{6A5EF0A6-79D7-4BCE-81B8-D04DA3A5C4C6}" dt="2023-08-04T09:46:09.033" v="3960"/>
          <ac:spMkLst>
            <pc:docMk/>
            <pc:sldMk cId="1533913061" sldId="709"/>
            <ac:spMk id="2" creationId="{AC993715-36C8-9289-AF7D-1E647E6D5D3D}"/>
          </ac:spMkLst>
        </pc:spChg>
        <pc:spChg chg="mod">
          <ac:chgData name="Mouhamadou KANE" userId="0c4efa16-b4c2-4183-818d-e326ec14f6fb" providerId="ADAL" clId="{6A5EF0A6-79D7-4BCE-81B8-D04DA3A5C4C6}" dt="2023-08-04T09:46:23.133" v="3993" actId="20577"/>
          <ac:spMkLst>
            <pc:docMk/>
            <pc:sldMk cId="1533913061" sldId="709"/>
            <ac:spMk id="3" creationId="{7E6607D5-5429-C815-51FA-ABE9874E51B1}"/>
          </ac:spMkLst>
        </pc:spChg>
        <pc:spChg chg="add mod">
          <ac:chgData name="Mouhamadou KANE" userId="0c4efa16-b4c2-4183-818d-e326ec14f6fb" providerId="ADAL" clId="{6A5EF0A6-79D7-4BCE-81B8-D04DA3A5C4C6}" dt="2023-08-07T08:21:50.806" v="5819" actId="1076"/>
          <ac:spMkLst>
            <pc:docMk/>
            <pc:sldMk cId="1533913061" sldId="709"/>
            <ac:spMk id="4" creationId="{E700B9D5-B3E0-23B3-91ED-51F559D33B15}"/>
          </ac:spMkLst>
        </pc:spChg>
        <pc:spChg chg="mod">
          <ac:chgData name="Mouhamadou KANE" userId="0c4efa16-b4c2-4183-818d-e326ec14f6fb" providerId="ADAL" clId="{6A5EF0A6-79D7-4BCE-81B8-D04DA3A5C4C6}" dt="2023-08-07T08:22:16.312" v="5827" actId="1076"/>
          <ac:spMkLst>
            <pc:docMk/>
            <pc:sldMk cId="1533913061" sldId="709"/>
            <ac:spMk id="5" creationId="{10CDF6BF-D512-FC29-7EBB-C8D3E50DDD5C}"/>
          </ac:spMkLst>
        </pc:spChg>
        <pc:spChg chg="add del mod">
          <ac:chgData name="Mouhamadou KANE" userId="0c4efa16-b4c2-4183-818d-e326ec14f6fb" providerId="ADAL" clId="{6A5EF0A6-79D7-4BCE-81B8-D04DA3A5C4C6}" dt="2023-08-04T09:52:43.852" v="4058"/>
          <ac:spMkLst>
            <pc:docMk/>
            <pc:sldMk cId="1533913061" sldId="709"/>
            <ac:spMk id="5" creationId="{6797263E-02E5-CEF4-FCCF-FC7F720C095A}"/>
          </ac:spMkLst>
        </pc:spChg>
        <pc:spChg chg="add mod">
          <ac:chgData name="Mouhamadou KANE" userId="0c4efa16-b4c2-4183-818d-e326ec14f6fb" providerId="ADAL" clId="{6A5EF0A6-79D7-4BCE-81B8-D04DA3A5C4C6}" dt="2023-08-08T14:49:06.031" v="6870" actId="1076"/>
          <ac:spMkLst>
            <pc:docMk/>
            <pc:sldMk cId="1533913061" sldId="709"/>
            <ac:spMk id="6" creationId="{5E95C4D6-D0A7-9B87-8C2E-2469243EB5A3}"/>
          </ac:spMkLst>
        </pc:spChg>
        <pc:spChg chg="add mod">
          <ac:chgData name="Mouhamadou KANE" userId="0c4efa16-b4c2-4183-818d-e326ec14f6fb" providerId="ADAL" clId="{6A5EF0A6-79D7-4BCE-81B8-D04DA3A5C4C6}" dt="2023-08-08T14:49:28.257" v="6892" actId="1076"/>
          <ac:spMkLst>
            <pc:docMk/>
            <pc:sldMk cId="1533913061" sldId="709"/>
            <ac:spMk id="7" creationId="{0EDD30DA-A697-EC13-C2E3-53584666B137}"/>
          </ac:spMkLst>
        </pc:spChg>
        <pc:spChg chg="add mod">
          <ac:chgData name="Mouhamadou KANE" userId="0c4efa16-b4c2-4183-818d-e326ec14f6fb" providerId="ADAL" clId="{6A5EF0A6-79D7-4BCE-81B8-D04DA3A5C4C6}" dt="2023-08-07T08:21:12.255" v="5808" actId="1076"/>
          <ac:spMkLst>
            <pc:docMk/>
            <pc:sldMk cId="1533913061" sldId="709"/>
            <ac:spMk id="8" creationId="{7DA88A92-9657-BC99-8F61-6269D0DB229E}"/>
          </ac:spMkLst>
        </pc:spChg>
        <pc:spChg chg="mod">
          <ac:chgData name="Mouhamadou KANE" userId="0c4efa16-b4c2-4183-818d-e326ec14f6fb" providerId="ADAL" clId="{6A5EF0A6-79D7-4BCE-81B8-D04DA3A5C4C6}" dt="2023-08-07T08:21:57.319" v="5821" actId="1076"/>
          <ac:spMkLst>
            <pc:docMk/>
            <pc:sldMk cId="1533913061" sldId="709"/>
            <ac:spMk id="9" creationId="{7FEAAFC7-C591-8E02-E916-9596147D6EFB}"/>
          </ac:spMkLst>
        </pc:spChg>
        <pc:spChg chg="add mod">
          <ac:chgData name="Mouhamadou KANE" userId="0c4efa16-b4c2-4183-818d-e326ec14f6fb" providerId="ADAL" clId="{6A5EF0A6-79D7-4BCE-81B8-D04DA3A5C4C6}" dt="2023-08-07T08:20:57.341" v="5802" actId="1076"/>
          <ac:spMkLst>
            <pc:docMk/>
            <pc:sldMk cId="1533913061" sldId="709"/>
            <ac:spMk id="10" creationId="{51E5EA43-9AB3-BA13-7E44-32351C7A83D8}"/>
          </ac:spMkLst>
        </pc:spChg>
        <pc:spChg chg="add mod">
          <ac:chgData name="Mouhamadou KANE" userId="0c4efa16-b4c2-4183-818d-e326ec14f6fb" providerId="ADAL" clId="{6A5EF0A6-79D7-4BCE-81B8-D04DA3A5C4C6}" dt="2023-08-07T08:22:22.095" v="5830" actId="1076"/>
          <ac:spMkLst>
            <pc:docMk/>
            <pc:sldMk cId="1533913061" sldId="709"/>
            <ac:spMk id="11" creationId="{A33BDDE4-5EE5-9B68-362F-DC4C01B5BCFF}"/>
          </ac:spMkLst>
        </pc:spChg>
        <pc:spChg chg="add mod">
          <ac:chgData name="Mouhamadou KANE" userId="0c4efa16-b4c2-4183-818d-e326ec14f6fb" providerId="ADAL" clId="{6A5EF0A6-79D7-4BCE-81B8-D04DA3A5C4C6}" dt="2023-08-07T08:22:17.734" v="5828" actId="1076"/>
          <ac:spMkLst>
            <pc:docMk/>
            <pc:sldMk cId="1533913061" sldId="709"/>
            <ac:spMk id="12" creationId="{2FB4CA29-AFDD-86C1-82F4-C65143528941}"/>
          </ac:spMkLst>
        </pc:spChg>
        <pc:spChg chg="add mod">
          <ac:chgData name="Mouhamadou KANE" userId="0c4efa16-b4c2-4183-818d-e326ec14f6fb" providerId="ADAL" clId="{6A5EF0A6-79D7-4BCE-81B8-D04DA3A5C4C6}" dt="2023-08-07T08:21:27.583" v="5814" actId="688"/>
          <ac:spMkLst>
            <pc:docMk/>
            <pc:sldMk cId="1533913061" sldId="709"/>
            <ac:spMk id="13" creationId="{293DCC77-5E86-A614-2634-96BADAAB4299}"/>
          </ac:spMkLst>
        </pc:spChg>
        <pc:spChg chg="add mod">
          <ac:chgData name="Mouhamadou KANE" userId="0c4efa16-b4c2-4183-818d-e326ec14f6fb" providerId="ADAL" clId="{6A5EF0A6-79D7-4BCE-81B8-D04DA3A5C4C6}" dt="2023-08-07T08:21:08.766" v="5807" actId="1076"/>
          <ac:spMkLst>
            <pc:docMk/>
            <pc:sldMk cId="1533913061" sldId="709"/>
            <ac:spMk id="14" creationId="{7576074F-DA0F-1352-8F32-C96285A183DC}"/>
          </ac:spMkLst>
        </pc:spChg>
        <pc:spChg chg="add mod">
          <ac:chgData name="Mouhamadou KANE" userId="0c4efa16-b4c2-4183-818d-e326ec14f6fb" providerId="ADAL" clId="{6A5EF0A6-79D7-4BCE-81B8-D04DA3A5C4C6}" dt="2023-08-07T08:20:53.949" v="5801" actId="1076"/>
          <ac:spMkLst>
            <pc:docMk/>
            <pc:sldMk cId="1533913061" sldId="709"/>
            <ac:spMk id="15" creationId="{C08936EF-4C0C-02B9-4483-3594EF2AD117}"/>
          </ac:spMkLst>
        </pc:spChg>
        <pc:spChg chg="add mod">
          <ac:chgData name="Mouhamadou KANE" userId="0c4efa16-b4c2-4183-818d-e326ec14f6fb" providerId="ADAL" clId="{6A5EF0A6-79D7-4BCE-81B8-D04DA3A5C4C6}" dt="2023-08-04T11:58:11.464" v="4563" actId="1076"/>
          <ac:spMkLst>
            <pc:docMk/>
            <pc:sldMk cId="1533913061" sldId="709"/>
            <ac:spMk id="17" creationId="{F0747A93-2498-FE2B-AD42-CF2F118F45DA}"/>
          </ac:spMkLst>
        </pc:spChg>
        <pc:spChg chg="add mod">
          <ac:chgData name="Mouhamadou KANE" userId="0c4efa16-b4c2-4183-818d-e326ec14f6fb" providerId="ADAL" clId="{6A5EF0A6-79D7-4BCE-81B8-D04DA3A5C4C6}" dt="2023-08-09T13:34:04.067" v="7018" actId="20577"/>
          <ac:spMkLst>
            <pc:docMk/>
            <pc:sldMk cId="1533913061" sldId="709"/>
            <ac:spMk id="18" creationId="{39B3E97D-0C15-3EE6-BCCC-3FF0FF02A74E}"/>
          </ac:spMkLst>
        </pc:spChg>
        <pc:spChg chg="add mod">
          <ac:chgData name="Mouhamadou KANE" userId="0c4efa16-b4c2-4183-818d-e326ec14f6fb" providerId="ADAL" clId="{6A5EF0A6-79D7-4BCE-81B8-D04DA3A5C4C6}" dt="2023-08-04T11:58:45.296" v="4572" actId="1076"/>
          <ac:spMkLst>
            <pc:docMk/>
            <pc:sldMk cId="1533913061" sldId="709"/>
            <ac:spMk id="19" creationId="{7D04D18A-7C09-1513-9172-B66A46363C07}"/>
          </ac:spMkLst>
        </pc:spChg>
        <pc:spChg chg="add mod">
          <ac:chgData name="Mouhamadou KANE" userId="0c4efa16-b4c2-4183-818d-e326ec14f6fb" providerId="ADAL" clId="{6A5EF0A6-79D7-4BCE-81B8-D04DA3A5C4C6}" dt="2023-08-04T16:10:07.409" v="5743" actId="20577"/>
          <ac:spMkLst>
            <pc:docMk/>
            <pc:sldMk cId="1533913061" sldId="709"/>
            <ac:spMk id="20" creationId="{1844BCA3-4D26-A728-D5A6-E8B427601290}"/>
          </ac:spMkLst>
        </pc:spChg>
        <pc:spChg chg="add mod">
          <ac:chgData name="Mouhamadou KANE" userId="0c4efa16-b4c2-4183-818d-e326ec14f6fb" providerId="ADAL" clId="{6A5EF0A6-79D7-4BCE-81B8-D04DA3A5C4C6}" dt="2023-08-08T14:50:15.392" v="6897" actId="1076"/>
          <ac:spMkLst>
            <pc:docMk/>
            <pc:sldMk cId="1533913061" sldId="709"/>
            <ac:spMk id="21" creationId="{F544BCCD-D5B4-2298-92D2-07A23BBC68D3}"/>
          </ac:spMkLst>
        </pc:spChg>
        <pc:spChg chg="add mod">
          <ac:chgData name="Mouhamadou KANE" userId="0c4efa16-b4c2-4183-818d-e326ec14f6fb" providerId="ADAL" clId="{6A5EF0A6-79D7-4BCE-81B8-D04DA3A5C4C6}" dt="2023-08-07T08:16:14.220" v="5796" actId="1076"/>
          <ac:spMkLst>
            <pc:docMk/>
            <pc:sldMk cId="1533913061" sldId="709"/>
            <ac:spMk id="22" creationId="{06F75988-9AE3-6AE5-5678-4C44E8C8AF61}"/>
          </ac:spMkLst>
        </pc:spChg>
        <pc:spChg chg="add mod">
          <ac:chgData name="Mouhamadou KANE" userId="0c4efa16-b4c2-4183-818d-e326ec14f6fb" providerId="ADAL" clId="{6A5EF0A6-79D7-4BCE-81B8-D04DA3A5C4C6}" dt="2023-08-07T08:16:03.756" v="5793" actId="1076"/>
          <ac:spMkLst>
            <pc:docMk/>
            <pc:sldMk cId="1533913061" sldId="709"/>
            <ac:spMk id="23" creationId="{5EBFFB06-10FA-14B5-6575-533CE74C258E}"/>
          </ac:spMkLst>
        </pc:spChg>
        <pc:picChg chg="add mod">
          <ac:chgData name="Mouhamadou KANE" userId="0c4efa16-b4c2-4183-818d-e326ec14f6fb" providerId="ADAL" clId="{6A5EF0A6-79D7-4BCE-81B8-D04DA3A5C4C6}" dt="2023-08-07T08:16:08.395" v="5794" actId="1076"/>
          <ac:picMkLst>
            <pc:docMk/>
            <pc:sldMk cId="1533913061" sldId="709"/>
            <ac:picMk id="16" creationId="{9A646BF0-8B10-D777-5113-1CBD11BA194E}"/>
          </ac:picMkLst>
        </pc:picChg>
        <pc:picChg chg="add mod">
          <ac:chgData name="Mouhamadou KANE" userId="0c4efa16-b4c2-4183-818d-e326ec14f6fb" providerId="ADAL" clId="{6A5EF0A6-79D7-4BCE-81B8-D04DA3A5C4C6}" dt="2023-08-09T13:43:18.950" v="7019" actId="1076"/>
          <ac:picMkLst>
            <pc:docMk/>
            <pc:sldMk cId="1533913061" sldId="709"/>
            <ac:picMk id="2050" creationId="{EF8DE916-008B-12BE-AFCC-506F226D0CDB}"/>
          </ac:picMkLst>
        </pc:picChg>
        <pc:picChg chg="add del">
          <ac:chgData name="Mouhamadou KANE" userId="0c4efa16-b4c2-4183-818d-e326ec14f6fb" providerId="ADAL" clId="{6A5EF0A6-79D7-4BCE-81B8-D04DA3A5C4C6}" dt="2023-08-04T10:05:15.913" v="4060"/>
          <ac:picMkLst>
            <pc:docMk/>
            <pc:sldMk cId="1533913061" sldId="709"/>
            <ac:picMk id="2052" creationId="{571C2D11-0DCB-6635-4287-1DD5AB270CA4}"/>
          </ac:picMkLst>
        </pc:picChg>
        <pc:picChg chg="add del">
          <ac:chgData name="Mouhamadou KANE" userId="0c4efa16-b4c2-4183-818d-e326ec14f6fb" providerId="ADAL" clId="{6A5EF0A6-79D7-4BCE-81B8-D04DA3A5C4C6}" dt="2023-08-04T12:01:03.787" v="4589"/>
          <ac:picMkLst>
            <pc:docMk/>
            <pc:sldMk cId="1533913061" sldId="709"/>
            <ac:picMk id="2054" creationId="{074C99AC-884E-545E-73ED-0771D74F917A}"/>
          </ac:picMkLst>
        </pc:picChg>
        <pc:picChg chg="add del mod">
          <ac:chgData name="Mouhamadou KANE" userId="0c4efa16-b4c2-4183-818d-e326ec14f6fb" providerId="ADAL" clId="{6A5EF0A6-79D7-4BCE-81B8-D04DA3A5C4C6}" dt="2023-08-04T12:01:28.013" v="4597"/>
          <ac:picMkLst>
            <pc:docMk/>
            <pc:sldMk cId="1533913061" sldId="709"/>
            <ac:picMk id="2056" creationId="{C1EE0F44-92E8-6121-E3F2-7E698FC79831}"/>
          </ac:picMkLst>
        </pc:picChg>
        <pc:picChg chg="add mod">
          <ac:chgData name="Mouhamadou KANE" userId="0c4efa16-b4c2-4183-818d-e326ec14f6fb" providerId="ADAL" clId="{6A5EF0A6-79D7-4BCE-81B8-D04DA3A5C4C6}" dt="2023-08-04T12:01:45.911" v="4602" actId="14100"/>
          <ac:picMkLst>
            <pc:docMk/>
            <pc:sldMk cId="1533913061" sldId="709"/>
            <ac:picMk id="2058" creationId="{3DDAD186-C089-CF49-E916-12E6BB0C349A}"/>
          </ac:picMkLst>
        </pc:picChg>
      </pc:sldChg>
      <pc:sldChg chg="modSp del mod ord modShow">
        <pc:chgData name="Mouhamadou KANE" userId="0c4efa16-b4c2-4183-818d-e326ec14f6fb" providerId="ADAL" clId="{6A5EF0A6-79D7-4BCE-81B8-D04DA3A5C4C6}" dt="2023-08-10T09:59:38.812" v="7046" actId="2696"/>
        <pc:sldMkLst>
          <pc:docMk/>
          <pc:sldMk cId="2241644899" sldId="710"/>
        </pc:sldMkLst>
        <pc:picChg chg="mod">
          <ac:chgData name="Mouhamadou KANE" userId="0c4efa16-b4c2-4183-818d-e326ec14f6fb" providerId="ADAL" clId="{6A5EF0A6-79D7-4BCE-81B8-D04DA3A5C4C6}" dt="2023-08-07T13:05:47.728" v="5942" actId="1037"/>
          <ac:picMkLst>
            <pc:docMk/>
            <pc:sldMk cId="2241644899" sldId="710"/>
            <ac:picMk id="3" creationId="{B15EBE0B-29BA-19B4-1A8B-BBD9DD54E648}"/>
          </ac:picMkLst>
        </pc:picChg>
      </pc:sldChg>
      <pc:sldChg chg="addSp delSp modSp ord modAnim">
        <pc:chgData name="Mouhamadou KANE" userId="0c4efa16-b4c2-4183-818d-e326ec14f6fb" providerId="ADAL" clId="{6A5EF0A6-79D7-4BCE-81B8-D04DA3A5C4C6}" dt="2023-08-11T00:28:39.852" v="7049"/>
        <pc:sldMkLst>
          <pc:docMk/>
          <pc:sldMk cId="3061080492" sldId="711"/>
        </pc:sldMkLst>
        <pc:picChg chg="add del mod">
          <ac:chgData name="Mouhamadou KANE" userId="0c4efa16-b4c2-4183-818d-e326ec14f6fb" providerId="ADAL" clId="{6A5EF0A6-79D7-4BCE-81B8-D04DA3A5C4C6}" dt="2023-08-11T00:28:39.852" v="7049"/>
          <ac:picMkLst>
            <pc:docMk/>
            <pc:sldMk cId="3061080492" sldId="711"/>
            <ac:picMk id="5" creationId="{50FF8F7A-35A6-62EA-0407-E1A4A2DB2A5C}"/>
          </ac:picMkLst>
        </pc:picChg>
      </pc:sldChg>
      <pc:sldChg chg="modSp mod">
        <pc:chgData name="Mouhamadou KANE" userId="0c4efa16-b4c2-4183-818d-e326ec14f6fb" providerId="ADAL" clId="{6A5EF0A6-79D7-4BCE-81B8-D04DA3A5C4C6}" dt="2023-08-07T11:56:44.135" v="5935" actId="20577"/>
        <pc:sldMkLst>
          <pc:docMk/>
          <pc:sldMk cId="1994633771" sldId="712"/>
        </pc:sldMkLst>
        <pc:spChg chg="mod">
          <ac:chgData name="Mouhamadou KANE" userId="0c4efa16-b4c2-4183-818d-e326ec14f6fb" providerId="ADAL" clId="{6A5EF0A6-79D7-4BCE-81B8-D04DA3A5C4C6}" dt="2023-08-07T11:56:44.135" v="5935" actId="20577"/>
          <ac:spMkLst>
            <pc:docMk/>
            <pc:sldMk cId="1994633771" sldId="712"/>
            <ac:spMk id="5" creationId="{F544E6E8-B72F-91A8-91CB-175E0B045072}"/>
          </ac:spMkLst>
        </pc:spChg>
      </pc:sldChg>
      <pc:sldChg chg="modSp">
        <pc:chgData name="Mouhamadou KANE" userId="0c4efa16-b4c2-4183-818d-e326ec14f6fb" providerId="ADAL" clId="{6A5EF0A6-79D7-4BCE-81B8-D04DA3A5C4C6}" dt="2023-08-04T16:12:27.023" v="5745" actId="20577"/>
        <pc:sldMkLst>
          <pc:docMk/>
          <pc:sldMk cId="1835395524" sldId="713"/>
        </pc:sldMkLst>
        <pc:spChg chg="mod">
          <ac:chgData name="Mouhamadou KANE" userId="0c4efa16-b4c2-4183-818d-e326ec14f6fb" providerId="ADAL" clId="{6A5EF0A6-79D7-4BCE-81B8-D04DA3A5C4C6}" dt="2023-08-04T16:12:27.023" v="5745" actId="20577"/>
          <ac:spMkLst>
            <pc:docMk/>
            <pc:sldMk cId="1835395524" sldId="713"/>
            <ac:spMk id="30" creationId="{28AF1476-E56C-384F-DF5F-238EB187AB39}"/>
          </ac:spMkLst>
        </pc:spChg>
      </pc:sldChg>
      <pc:sldChg chg="modSp mod">
        <pc:chgData name="Mouhamadou KANE" userId="0c4efa16-b4c2-4183-818d-e326ec14f6fb" providerId="ADAL" clId="{6A5EF0A6-79D7-4BCE-81B8-D04DA3A5C4C6}" dt="2023-08-08T13:35:20.357" v="6767" actId="1038"/>
        <pc:sldMkLst>
          <pc:docMk/>
          <pc:sldMk cId="345807081" sldId="714"/>
        </pc:sldMkLst>
        <pc:picChg chg="mod">
          <ac:chgData name="Mouhamadou KANE" userId="0c4efa16-b4c2-4183-818d-e326ec14f6fb" providerId="ADAL" clId="{6A5EF0A6-79D7-4BCE-81B8-D04DA3A5C4C6}" dt="2023-08-08T13:35:20.357" v="6767" actId="1038"/>
          <ac:picMkLst>
            <pc:docMk/>
            <pc:sldMk cId="345807081" sldId="714"/>
            <ac:picMk id="5" creationId="{64E9A6BC-18F7-DCBA-E156-959CB482A43F}"/>
          </ac:picMkLst>
        </pc:picChg>
      </pc:sldChg>
      <pc:sldChg chg="modSp mod">
        <pc:chgData name="Mouhamadou KANE" userId="0c4efa16-b4c2-4183-818d-e326ec14f6fb" providerId="ADAL" clId="{6A5EF0A6-79D7-4BCE-81B8-D04DA3A5C4C6}" dt="2023-08-08T13:35:13.183" v="6758" actId="1036"/>
        <pc:sldMkLst>
          <pc:docMk/>
          <pc:sldMk cId="4077272062" sldId="715"/>
        </pc:sldMkLst>
        <pc:picChg chg="mod">
          <ac:chgData name="Mouhamadou KANE" userId="0c4efa16-b4c2-4183-818d-e326ec14f6fb" providerId="ADAL" clId="{6A5EF0A6-79D7-4BCE-81B8-D04DA3A5C4C6}" dt="2023-08-08T13:35:13.183" v="6758" actId="1036"/>
          <ac:picMkLst>
            <pc:docMk/>
            <pc:sldMk cId="4077272062" sldId="715"/>
            <ac:picMk id="9" creationId="{1EBDE691-3C60-E10E-6DBA-91A98AC3A61C}"/>
          </ac:picMkLst>
        </pc:picChg>
      </pc:sldChg>
      <pc:sldChg chg="addSp delSp modSp new mod modAnim">
        <pc:chgData name="Mouhamadou KANE" userId="0c4efa16-b4c2-4183-818d-e326ec14f6fb" providerId="ADAL" clId="{6A5EF0A6-79D7-4BCE-81B8-D04DA3A5C4C6}" dt="2023-08-09T21:26:54.371" v="7036" actId="1076"/>
        <pc:sldMkLst>
          <pc:docMk/>
          <pc:sldMk cId="3257821466" sldId="716"/>
        </pc:sldMkLst>
        <pc:spChg chg="del mod">
          <ac:chgData name="Mouhamadou KANE" userId="0c4efa16-b4c2-4183-818d-e326ec14f6fb" providerId="ADAL" clId="{6A5EF0A6-79D7-4BCE-81B8-D04DA3A5C4C6}" dt="2023-08-08T09:51:03.468" v="6079" actId="478"/>
          <ac:spMkLst>
            <pc:docMk/>
            <pc:sldMk cId="3257821466" sldId="716"/>
            <ac:spMk id="2" creationId="{702478E7-F2CA-4A57-754B-C449F2AA25DF}"/>
          </ac:spMkLst>
        </pc:spChg>
        <pc:spChg chg="mod">
          <ac:chgData name="Mouhamadou KANE" userId="0c4efa16-b4c2-4183-818d-e326ec14f6fb" providerId="ADAL" clId="{6A5EF0A6-79D7-4BCE-81B8-D04DA3A5C4C6}" dt="2023-08-08T14:32:50.986" v="6845" actId="20577"/>
          <ac:spMkLst>
            <pc:docMk/>
            <pc:sldMk cId="3257821466" sldId="716"/>
            <ac:spMk id="3" creationId="{26EF93C0-A52E-BFB5-733A-D50695596F76}"/>
          </ac:spMkLst>
        </pc:spChg>
        <pc:spChg chg="mod">
          <ac:chgData name="Mouhamadou KANE" userId="0c4efa16-b4c2-4183-818d-e326ec14f6fb" providerId="ADAL" clId="{6A5EF0A6-79D7-4BCE-81B8-D04DA3A5C4C6}" dt="2023-08-08T09:45:37.330" v="6004" actId="20577"/>
          <ac:spMkLst>
            <pc:docMk/>
            <pc:sldMk cId="3257821466" sldId="716"/>
            <ac:spMk id="4" creationId="{2630ADB1-5D06-F58B-760B-867D5CD187E4}"/>
          </ac:spMkLst>
        </pc:spChg>
        <pc:spChg chg="add mod">
          <ac:chgData name="Mouhamadou KANE" userId="0c4efa16-b4c2-4183-818d-e326ec14f6fb" providerId="ADAL" clId="{6A5EF0A6-79D7-4BCE-81B8-D04DA3A5C4C6}" dt="2023-08-09T21:26:39.474" v="7034" actId="1076"/>
          <ac:spMkLst>
            <pc:docMk/>
            <pc:sldMk cId="3257821466" sldId="716"/>
            <ac:spMk id="21" creationId="{A50DA7F5-3DF3-AA21-FDE6-DF9FF31E0A38}"/>
          </ac:spMkLst>
        </pc:spChg>
        <pc:spChg chg="add mod">
          <ac:chgData name="Mouhamadou KANE" userId="0c4efa16-b4c2-4183-818d-e326ec14f6fb" providerId="ADAL" clId="{6A5EF0A6-79D7-4BCE-81B8-D04DA3A5C4C6}" dt="2023-08-09T21:26:39.474" v="7034" actId="1076"/>
          <ac:spMkLst>
            <pc:docMk/>
            <pc:sldMk cId="3257821466" sldId="716"/>
            <ac:spMk id="22" creationId="{51C64DB0-3A01-2EBA-BB43-5560C5BA637D}"/>
          </ac:spMkLst>
        </pc:spChg>
        <pc:spChg chg="add del mod">
          <ac:chgData name="Mouhamadou KANE" userId="0c4efa16-b4c2-4183-818d-e326ec14f6fb" providerId="ADAL" clId="{6A5EF0A6-79D7-4BCE-81B8-D04DA3A5C4C6}" dt="2023-08-08T09:56:56.190" v="6209" actId="478"/>
          <ac:spMkLst>
            <pc:docMk/>
            <pc:sldMk cId="3257821466" sldId="716"/>
            <ac:spMk id="29" creationId="{FADB1BD4-95C0-BABB-967C-B77D1782313D}"/>
          </ac:spMkLst>
        </pc:spChg>
        <pc:spChg chg="add mod">
          <ac:chgData name="Mouhamadou KANE" userId="0c4efa16-b4c2-4183-818d-e326ec14f6fb" providerId="ADAL" clId="{6A5EF0A6-79D7-4BCE-81B8-D04DA3A5C4C6}" dt="2023-08-09T21:26:39.474" v="7034" actId="1076"/>
          <ac:spMkLst>
            <pc:docMk/>
            <pc:sldMk cId="3257821466" sldId="716"/>
            <ac:spMk id="30" creationId="{4C685584-70AA-A327-AC18-21513D8D995C}"/>
          </ac:spMkLst>
        </pc:spChg>
        <pc:spChg chg="add del mod">
          <ac:chgData name="Mouhamadou KANE" userId="0c4efa16-b4c2-4183-818d-e326ec14f6fb" providerId="ADAL" clId="{6A5EF0A6-79D7-4BCE-81B8-D04DA3A5C4C6}" dt="2023-08-08T09:51:03.468" v="6081"/>
          <ac:spMkLst>
            <pc:docMk/>
            <pc:sldMk cId="3257821466" sldId="716"/>
            <ac:spMk id="31" creationId="{351CD00E-2387-A4D1-7DFE-0CC599BA6E96}"/>
          </ac:spMkLst>
        </pc:spChg>
        <pc:spChg chg="add del mod">
          <ac:chgData name="Mouhamadou KANE" userId="0c4efa16-b4c2-4183-818d-e326ec14f6fb" providerId="ADAL" clId="{6A5EF0A6-79D7-4BCE-81B8-D04DA3A5C4C6}" dt="2023-08-09T21:26:39.474" v="7034" actId="1076"/>
          <ac:spMkLst>
            <pc:docMk/>
            <pc:sldMk cId="3257821466" sldId="716"/>
            <ac:spMk id="32" creationId="{CD7FE07D-A887-A18C-2866-2C2D1651EE61}"/>
          </ac:spMkLst>
        </pc:spChg>
        <pc:spChg chg="add mod">
          <ac:chgData name="Mouhamadou KANE" userId="0c4efa16-b4c2-4183-818d-e326ec14f6fb" providerId="ADAL" clId="{6A5EF0A6-79D7-4BCE-81B8-D04DA3A5C4C6}" dt="2023-08-09T21:26:39.474" v="7034" actId="1076"/>
          <ac:spMkLst>
            <pc:docMk/>
            <pc:sldMk cId="3257821466" sldId="716"/>
            <ac:spMk id="58" creationId="{1888B230-C485-1F8C-8AC2-87221A73E681}"/>
          </ac:spMkLst>
        </pc:spChg>
        <pc:spChg chg="add mod">
          <ac:chgData name="Mouhamadou KANE" userId="0c4efa16-b4c2-4183-818d-e326ec14f6fb" providerId="ADAL" clId="{6A5EF0A6-79D7-4BCE-81B8-D04DA3A5C4C6}" dt="2023-08-09T21:26:39.474" v="7034" actId="1076"/>
          <ac:spMkLst>
            <pc:docMk/>
            <pc:sldMk cId="3257821466" sldId="716"/>
            <ac:spMk id="59" creationId="{123962C1-02D6-576D-EFA0-1602A8AD17FF}"/>
          </ac:spMkLst>
        </pc:spChg>
        <pc:spChg chg="add mod">
          <ac:chgData name="Mouhamadou KANE" userId="0c4efa16-b4c2-4183-818d-e326ec14f6fb" providerId="ADAL" clId="{6A5EF0A6-79D7-4BCE-81B8-D04DA3A5C4C6}" dt="2023-08-09T21:26:39.474" v="7034" actId="1076"/>
          <ac:spMkLst>
            <pc:docMk/>
            <pc:sldMk cId="3257821466" sldId="716"/>
            <ac:spMk id="60" creationId="{8DB0BC82-099E-130E-29AF-9C8CAAC6FE95}"/>
          </ac:spMkLst>
        </pc:spChg>
        <pc:spChg chg="add mod">
          <ac:chgData name="Mouhamadou KANE" userId="0c4efa16-b4c2-4183-818d-e326ec14f6fb" providerId="ADAL" clId="{6A5EF0A6-79D7-4BCE-81B8-D04DA3A5C4C6}" dt="2023-08-09T21:26:39.474" v="7034" actId="1076"/>
          <ac:spMkLst>
            <pc:docMk/>
            <pc:sldMk cId="3257821466" sldId="716"/>
            <ac:spMk id="64" creationId="{F8D00520-6731-5447-C904-9455C759BB98}"/>
          </ac:spMkLst>
        </pc:spChg>
        <pc:spChg chg="add mod">
          <ac:chgData name="Mouhamadou KANE" userId="0c4efa16-b4c2-4183-818d-e326ec14f6fb" providerId="ADAL" clId="{6A5EF0A6-79D7-4BCE-81B8-D04DA3A5C4C6}" dt="2023-08-09T21:26:39.474" v="7034" actId="1076"/>
          <ac:spMkLst>
            <pc:docMk/>
            <pc:sldMk cId="3257821466" sldId="716"/>
            <ac:spMk id="65" creationId="{5322B5E3-BC66-9A18-8781-BE895828DBC0}"/>
          </ac:spMkLst>
        </pc:spChg>
        <pc:spChg chg="add mod">
          <ac:chgData name="Mouhamadou KANE" userId="0c4efa16-b4c2-4183-818d-e326ec14f6fb" providerId="ADAL" clId="{6A5EF0A6-79D7-4BCE-81B8-D04DA3A5C4C6}" dt="2023-08-09T21:26:39.474" v="7034" actId="1076"/>
          <ac:spMkLst>
            <pc:docMk/>
            <pc:sldMk cId="3257821466" sldId="716"/>
            <ac:spMk id="66" creationId="{4B5B1599-B7E2-FD79-6B5F-C09E03DA669B}"/>
          </ac:spMkLst>
        </pc:spChg>
        <pc:spChg chg="add mod">
          <ac:chgData name="Mouhamadou KANE" userId="0c4efa16-b4c2-4183-818d-e326ec14f6fb" providerId="ADAL" clId="{6A5EF0A6-79D7-4BCE-81B8-D04DA3A5C4C6}" dt="2023-08-09T21:26:39.474" v="7034" actId="1076"/>
          <ac:spMkLst>
            <pc:docMk/>
            <pc:sldMk cId="3257821466" sldId="716"/>
            <ac:spMk id="67" creationId="{ACE3B991-E52F-C1DF-6414-54C544AB6272}"/>
          </ac:spMkLst>
        </pc:spChg>
        <pc:spChg chg="add mod">
          <ac:chgData name="Mouhamadou KANE" userId="0c4efa16-b4c2-4183-818d-e326ec14f6fb" providerId="ADAL" clId="{6A5EF0A6-79D7-4BCE-81B8-D04DA3A5C4C6}" dt="2023-08-09T21:26:39.474" v="7034" actId="1076"/>
          <ac:spMkLst>
            <pc:docMk/>
            <pc:sldMk cId="3257821466" sldId="716"/>
            <ac:spMk id="68" creationId="{2D0EF655-E08D-6769-8A9B-9BBF62C1C990}"/>
          </ac:spMkLst>
        </pc:spChg>
        <pc:spChg chg="add mod">
          <ac:chgData name="Mouhamadou KANE" userId="0c4efa16-b4c2-4183-818d-e326ec14f6fb" providerId="ADAL" clId="{6A5EF0A6-79D7-4BCE-81B8-D04DA3A5C4C6}" dt="2023-08-09T21:26:39.474" v="7034" actId="1076"/>
          <ac:spMkLst>
            <pc:docMk/>
            <pc:sldMk cId="3257821466" sldId="716"/>
            <ac:spMk id="79" creationId="{E3E03286-577F-14E5-0C71-BD01EF234FC1}"/>
          </ac:spMkLst>
        </pc:spChg>
        <pc:spChg chg="add mod">
          <ac:chgData name="Mouhamadou KANE" userId="0c4efa16-b4c2-4183-818d-e326ec14f6fb" providerId="ADAL" clId="{6A5EF0A6-79D7-4BCE-81B8-D04DA3A5C4C6}" dt="2023-08-09T21:26:39.474" v="7034" actId="1076"/>
          <ac:spMkLst>
            <pc:docMk/>
            <pc:sldMk cId="3257821466" sldId="716"/>
            <ac:spMk id="84" creationId="{30D65B99-CC51-D898-C22B-40E6A2581BB6}"/>
          </ac:spMkLst>
        </pc:spChg>
        <pc:spChg chg="add mod">
          <ac:chgData name="Mouhamadou KANE" userId="0c4efa16-b4c2-4183-818d-e326ec14f6fb" providerId="ADAL" clId="{6A5EF0A6-79D7-4BCE-81B8-D04DA3A5C4C6}" dt="2023-08-09T21:26:39.474" v="7034" actId="1076"/>
          <ac:spMkLst>
            <pc:docMk/>
            <pc:sldMk cId="3257821466" sldId="716"/>
            <ac:spMk id="85" creationId="{1AD39718-EE79-8999-FB4E-E54249A090B0}"/>
          </ac:spMkLst>
        </pc:spChg>
        <pc:spChg chg="add del mod">
          <ac:chgData name="Mouhamadou KANE" userId="0c4efa16-b4c2-4183-818d-e326ec14f6fb" providerId="ADAL" clId="{6A5EF0A6-79D7-4BCE-81B8-D04DA3A5C4C6}" dt="2023-08-08T10:05:36.718" v="6271" actId="478"/>
          <ac:spMkLst>
            <pc:docMk/>
            <pc:sldMk cId="3257821466" sldId="716"/>
            <ac:spMk id="86" creationId="{220C76F1-43C7-CEAF-F9A1-42E738E2EE39}"/>
          </ac:spMkLst>
        </pc:spChg>
        <pc:spChg chg="add mod">
          <ac:chgData name="Mouhamadou KANE" userId="0c4efa16-b4c2-4183-818d-e326ec14f6fb" providerId="ADAL" clId="{6A5EF0A6-79D7-4BCE-81B8-D04DA3A5C4C6}" dt="2023-08-09T21:26:39.474" v="7034" actId="1076"/>
          <ac:spMkLst>
            <pc:docMk/>
            <pc:sldMk cId="3257821466" sldId="716"/>
            <ac:spMk id="87" creationId="{03EB1E2F-916B-594A-A359-AAF9ED436E8F}"/>
          </ac:spMkLst>
        </pc:spChg>
        <pc:spChg chg="add del mod">
          <ac:chgData name="Mouhamadou KANE" userId="0c4efa16-b4c2-4183-818d-e326ec14f6fb" providerId="ADAL" clId="{6A5EF0A6-79D7-4BCE-81B8-D04DA3A5C4C6}" dt="2023-08-08T10:05:37.984" v="6272" actId="478"/>
          <ac:spMkLst>
            <pc:docMk/>
            <pc:sldMk cId="3257821466" sldId="716"/>
            <ac:spMk id="88" creationId="{9CF293A7-5B73-80CF-2C76-1A44A20DD69F}"/>
          </ac:spMkLst>
        </pc:spChg>
        <pc:spChg chg="add del mod">
          <ac:chgData name="Mouhamadou KANE" userId="0c4efa16-b4c2-4183-818d-e326ec14f6fb" providerId="ADAL" clId="{6A5EF0A6-79D7-4BCE-81B8-D04DA3A5C4C6}" dt="2023-08-08T12:39:29.647" v="6278"/>
          <ac:spMkLst>
            <pc:docMk/>
            <pc:sldMk cId="3257821466" sldId="716"/>
            <ac:spMk id="89" creationId="{32CEE98C-F985-2CB7-B6BA-137B10CE186E}"/>
          </ac:spMkLst>
        </pc:spChg>
        <pc:spChg chg="add mod">
          <ac:chgData name="Mouhamadou KANE" userId="0c4efa16-b4c2-4183-818d-e326ec14f6fb" providerId="ADAL" clId="{6A5EF0A6-79D7-4BCE-81B8-D04DA3A5C4C6}" dt="2023-08-09T21:26:45.990" v="7035" actId="1076"/>
          <ac:spMkLst>
            <pc:docMk/>
            <pc:sldMk cId="3257821466" sldId="716"/>
            <ac:spMk id="90" creationId="{150EF1C5-4B9F-133D-9DC3-412850B70236}"/>
          </ac:spMkLst>
        </pc:spChg>
        <pc:spChg chg="add mod">
          <ac:chgData name="Mouhamadou KANE" userId="0c4efa16-b4c2-4183-818d-e326ec14f6fb" providerId="ADAL" clId="{6A5EF0A6-79D7-4BCE-81B8-D04DA3A5C4C6}" dt="2023-08-09T21:26:39.474" v="7034" actId="1076"/>
          <ac:spMkLst>
            <pc:docMk/>
            <pc:sldMk cId="3257821466" sldId="716"/>
            <ac:spMk id="91" creationId="{CB05EEF0-B470-6004-4EEC-4D8103C22998}"/>
          </ac:spMkLst>
        </pc:spChg>
        <pc:spChg chg="add mod">
          <ac:chgData name="Mouhamadou KANE" userId="0c4efa16-b4c2-4183-818d-e326ec14f6fb" providerId="ADAL" clId="{6A5EF0A6-79D7-4BCE-81B8-D04DA3A5C4C6}" dt="2023-08-09T21:26:39.474" v="7034" actId="1076"/>
          <ac:spMkLst>
            <pc:docMk/>
            <pc:sldMk cId="3257821466" sldId="716"/>
            <ac:spMk id="92" creationId="{2D02893B-9B53-19CF-E4BB-30023A345CA6}"/>
          </ac:spMkLst>
        </pc:spChg>
        <pc:spChg chg="add mod">
          <ac:chgData name="Mouhamadou KANE" userId="0c4efa16-b4c2-4183-818d-e326ec14f6fb" providerId="ADAL" clId="{6A5EF0A6-79D7-4BCE-81B8-D04DA3A5C4C6}" dt="2023-08-09T21:26:39.474" v="7034" actId="1076"/>
          <ac:spMkLst>
            <pc:docMk/>
            <pc:sldMk cId="3257821466" sldId="716"/>
            <ac:spMk id="102" creationId="{EB164ECA-B6CD-8D2D-A29F-E8CE295C5E5D}"/>
          </ac:spMkLst>
        </pc:spChg>
        <pc:spChg chg="add mod">
          <ac:chgData name="Mouhamadou KANE" userId="0c4efa16-b4c2-4183-818d-e326ec14f6fb" providerId="ADAL" clId="{6A5EF0A6-79D7-4BCE-81B8-D04DA3A5C4C6}" dt="2023-08-09T21:26:39.474" v="7034" actId="1076"/>
          <ac:spMkLst>
            <pc:docMk/>
            <pc:sldMk cId="3257821466" sldId="716"/>
            <ac:spMk id="103" creationId="{AD9895CF-488A-418C-25D5-C6D067F82960}"/>
          </ac:spMkLst>
        </pc:spChg>
        <pc:spChg chg="add del mod">
          <ac:chgData name="Mouhamadou KANE" userId="0c4efa16-b4c2-4183-818d-e326ec14f6fb" providerId="ADAL" clId="{6A5EF0A6-79D7-4BCE-81B8-D04DA3A5C4C6}" dt="2023-08-08T12:45:22.088" v="6413" actId="767"/>
          <ac:spMkLst>
            <pc:docMk/>
            <pc:sldMk cId="3257821466" sldId="716"/>
            <ac:spMk id="108" creationId="{8D81FBC9-37DA-D5AA-8414-5038AF36B472}"/>
          </ac:spMkLst>
        </pc:spChg>
        <pc:spChg chg="add mod">
          <ac:chgData name="Mouhamadou KANE" userId="0c4efa16-b4c2-4183-818d-e326ec14f6fb" providerId="ADAL" clId="{6A5EF0A6-79D7-4BCE-81B8-D04DA3A5C4C6}" dt="2023-08-09T21:26:39.474" v="7034" actId="1076"/>
          <ac:spMkLst>
            <pc:docMk/>
            <pc:sldMk cId="3257821466" sldId="716"/>
            <ac:spMk id="109" creationId="{52FC914C-12EC-358E-5806-3C0A632BEAED}"/>
          </ac:spMkLst>
        </pc:spChg>
        <pc:picChg chg="add mod modCrop">
          <ac:chgData name="Mouhamadou KANE" userId="0c4efa16-b4c2-4183-818d-e326ec14f6fb" providerId="ADAL" clId="{6A5EF0A6-79D7-4BCE-81B8-D04DA3A5C4C6}" dt="2023-08-09T21:26:54.371" v="7036" actId="1076"/>
          <ac:picMkLst>
            <pc:docMk/>
            <pc:sldMk cId="3257821466" sldId="716"/>
            <ac:picMk id="2" creationId="{0453FD29-5D77-72BF-ABE9-4EFAA8BD15A1}"/>
          </ac:picMkLst>
        </pc:picChg>
        <pc:cxnChg chg="add del mod">
          <ac:chgData name="Mouhamadou KANE" userId="0c4efa16-b4c2-4183-818d-e326ec14f6fb" providerId="ADAL" clId="{6A5EF0A6-79D7-4BCE-81B8-D04DA3A5C4C6}" dt="2023-08-08T09:46:21.998" v="6028" actId="11529"/>
          <ac:cxnSpMkLst>
            <pc:docMk/>
            <pc:sldMk cId="3257821466" sldId="716"/>
            <ac:cxnSpMk id="6" creationId="{7CD95595-9A0B-CF86-1D33-BC93E11B1B69}"/>
          </ac:cxnSpMkLst>
        </pc:cxnChg>
        <pc:cxnChg chg="add del mod">
          <ac:chgData name="Mouhamadou KANE" userId="0c4efa16-b4c2-4183-818d-e326ec14f6fb" providerId="ADAL" clId="{6A5EF0A6-79D7-4BCE-81B8-D04DA3A5C4C6}" dt="2023-08-08T09:47:33.300" v="6038" actId="11529"/>
          <ac:cxnSpMkLst>
            <pc:docMk/>
            <pc:sldMk cId="3257821466" sldId="716"/>
            <ac:cxnSpMk id="10" creationId="{5910C207-8450-2B38-99D9-BA82193CE909}"/>
          </ac:cxnSpMkLst>
        </pc:cxnChg>
        <pc:cxnChg chg="add del mod">
          <ac:chgData name="Mouhamadou KANE" userId="0c4efa16-b4c2-4183-818d-e326ec14f6fb" providerId="ADAL" clId="{6A5EF0A6-79D7-4BCE-81B8-D04DA3A5C4C6}" dt="2023-08-08T09:47:07.280" v="6036" actId="11529"/>
          <ac:cxnSpMkLst>
            <pc:docMk/>
            <pc:sldMk cId="3257821466" sldId="716"/>
            <ac:cxnSpMk id="12" creationId="{4A95EE6A-67DA-A9A6-4355-869C2896A530}"/>
          </ac:cxnSpMkLst>
        </pc:cxnChg>
        <pc:cxnChg chg="add mod">
          <ac:chgData name="Mouhamadou KANE" userId="0c4efa16-b4c2-4183-818d-e326ec14f6fb" providerId="ADAL" clId="{6A5EF0A6-79D7-4BCE-81B8-D04DA3A5C4C6}" dt="2023-08-09T21:26:39.474" v="7034" actId="1076"/>
          <ac:cxnSpMkLst>
            <pc:docMk/>
            <pc:sldMk cId="3257821466" sldId="716"/>
            <ac:cxnSpMk id="16" creationId="{8E66F77E-32B5-00C9-C5B7-1DF6633DC3AD}"/>
          </ac:cxnSpMkLst>
        </pc:cxnChg>
        <pc:cxnChg chg="add mod">
          <ac:chgData name="Mouhamadou KANE" userId="0c4efa16-b4c2-4183-818d-e326ec14f6fb" providerId="ADAL" clId="{6A5EF0A6-79D7-4BCE-81B8-D04DA3A5C4C6}" dt="2023-08-09T21:26:39.474" v="7034" actId="1076"/>
          <ac:cxnSpMkLst>
            <pc:docMk/>
            <pc:sldMk cId="3257821466" sldId="716"/>
            <ac:cxnSpMk id="18" creationId="{13582F17-7BC8-A47C-BECD-1D0E774BB3CC}"/>
          </ac:cxnSpMkLst>
        </pc:cxnChg>
        <pc:cxnChg chg="add del">
          <ac:chgData name="Mouhamadou KANE" userId="0c4efa16-b4c2-4183-818d-e326ec14f6fb" providerId="ADAL" clId="{6A5EF0A6-79D7-4BCE-81B8-D04DA3A5C4C6}" dt="2023-08-08T09:49:01.292" v="6062" actId="11529"/>
          <ac:cxnSpMkLst>
            <pc:docMk/>
            <pc:sldMk cId="3257821466" sldId="716"/>
            <ac:cxnSpMk id="24" creationId="{E9D4F16C-D9E5-6A81-2825-73CC930FB2FB}"/>
          </ac:cxnSpMkLst>
        </pc:cxnChg>
        <pc:cxnChg chg="add del mod">
          <ac:chgData name="Mouhamadou KANE" userId="0c4efa16-b4c2-4183-818d-e326ec14f6fb" providerId="ADAL" clId="{6A5EF0A6-79D7-4BCE-81B8-D04DA3A5C4C6}" dt="2023-08-08T09:52:37.483" v="6102" actId="478"/>
          <ac:cxnSpMkLst>
            <pc:docMk/>
            <pc:sldMk cId="3257821466" sldId="716"/>
            <ac:cxnSpMk id="34" creationId="{8A7B9F0A-3BC2-92E6-59B6-F544A95C308F}"/>
          </ac:cxnSpMkLst>
        </pc:cxnChg>
        <pc:cxnChg chg="add mod">
          <ac:chgData name="Mouhamadou KANE" userId="0c4efa16-b4c2-4183-818d-e326ec14f6fb" providerId="ADAL" clId="{6A5EF0A6-79D7-4BCE-81B8-D04DA3A5C4C6}" dt="2023-08-09T21:26:39.474" v="7034" actId="1076"/>
          <ac:cxnSpMkLst>
            <pc:docMk/>
            <pc:sldMk cId="3257821466" sldId="716"/>
            <ac:cxnSpMk id="36" creationId="{0A08DC9E-A7CD-3025-374D-368337289997}"/>
          </ac:cxnSpMkLst>
        </pc:cxnChg>
        <pc:cxnChg chg="add mod">
          <ac:chgData name="Mouhamadou KANE" userId="0c4efa16-b4c2-4183-818d-e326ec14f6fb" providerId="ADAL" clId="{6A5EF0A6-79D7-4BCE-81B8-D04DA3A5C4C6}" dt="2023-08-09T21:26:39.474" v="7034" actId="1076"/>
          <ac:cxnSpMkLst>
            <pc:docMk/>
            <pc:sldMk cId="3257821466" sldId="716"/>
            <ac:cxnSpMk id="40" creationId="{B08285A4-C706-7730-110F-C770B6A66FFB}"/>
          </ac:cxnSpMkLst>
        </pc:cxnChg>
        <pc:cxnChg chg="add mod">
          <ac:chgData name="Mouhamadou KANE" userId="0c4efa16-b4c2-4183-818d-e326ec14f6fb" providerId="ADAL" clId="{6A5EF0A6-79D7-4BCE-81B8-D04DA3A5C4C6}" dt="2023-08-09T21:26:39.474" v="7034" actId="1076"/>
          <ac:cxnSpMkLst>
            <pc:docMk/>
            <pc:sldMk cId="3257821466" sldId="716"/>
            <ac:cxnSpMk id="44" creationId="{71243B62-8DD8-3723-5DF9-920B77EF7DE7}"/>
          </ac:cxnSpMkLst>
        </pc:cxnChg>
        <pc:cxnChg chg="add mod">
          <ac:chgData name="Mouhamadou KANE" userId="0c4efa16-b4c2-4183-818d-e326ec14f6fb" providerId="ADAL" clId="{6A5EF0A6-79D7-4BCE-81B8-D04DA3A5C4C6}" dt="2023-08-09T21:26:39.474" v="7034" actId="1076"/>
          <ac:cxnSpMkLst>
            <pc:docMk/>
            <pc:sldMk cId="3257821466" sldId="716"/>
            <ac:cxnSpMk id="49" creationId="{E3DC0FC1-232E-A047-C9E0-E4B304A88FEA}"/>
          </ac:cxnSpMkLst>
        </pc:cxnChg>
        <pc:cxnChg chg="add mod">
          <ac:chgData name="Mouhamadou KANE" userId="0c4efa16-b4c2-4183-818d-e326ec14f6fb" providerId="ADAL" clId="{6A5EF0A6-79D7-4BCE-81B8-D04DA3A5C4C6}" dt="2023-08-09T21:26:39.474" v="7034" actId="1076"/>
          <ac:cxnSpMkLst>
            <pc:docMk/>
            <pc:sldMk cId="3257821466" sldId="716"/>
            <ac:cxnSpMk id="53" creationId="{FE833F18-EF1F-9812-F1A6-9A9B2AE374BF}"/>
          </ac:cxnSpMkLst>
        </pc:cxnChg>
        <pc:cxnChg chg="add mod">
          <ac:chgData name="Mouhamadou KANE" userId="0c4efa16-b4c2-4183-818d-e326ec14f6fb" providerId="ADAL" clId="{6A5EF0A6-79D7-4BCE-81B8-D04DA3A5C4C6}" dt="2023-08-09T21:26:39.474" v="7034" actId="1076"/>
          <ac:cxnSpMkLst>
            <pc:docMk/>
            <pc:sldMk cId="3257821466" sldId="716"/>
            <ac:cxnSpMk id="62" creationId="{9F5C3B26-454E-B7C9-AF8D-0C5896FD06C0}"/>
          </ac:cxnSpMkLst>
        </pc:cxnChg>
        <pc:cxnChg chg="add mod">
          <ac:chgData name="Mouhamadou KANE" userId="0c4efa16-b4c2-4183-818d-e326ec14f6fb" providerId="ADAL" clId="{6A5EF0A6-79D7-4BCE-81B8-D04DA3A5C4C6}" dt="2023-08-09T21:26:39.474" v="7034" actId="1076"/>
          <ac:cxnSpMkLst>
            <pc:docMk/>
            <pc:sldMk cId="3257821466" sldId="716"/>
            <ac:cxnSpMk id="70" creationId="{8F4D4FCE-AB9A-1A19-FA30-AD4076567638}"/>
          </ac:cxnSpMkLst>
        </pc:cxnChg>
        <pc:cxnChg chg="add mod">
          <ac:chgData name="Mouhamadou KANE" userId="0c4efa16-b4c2-4183-818d-e326ec14f6fb" providerId="ADAL" clId="{6A5EF0A6-79D7-4BCE-81B8-D04DA3A5C4C6}" dt="2023-08-09T21:26:39.474" v="7034" actId="1076"/>
          <ac:cxnSpMkLst>
            <pc:docMk/>
            <pc:sldMk cId="3257821466" sldId="716"/>
            <ac:cxnSpMk id="80" creationId="{E219A883-C7B5-3364-A2E9-691E4B9ED694}"/>
          </ac:cxnSpMkLst>
        </pc:cxnChg>
        <pc:cxnChg chg="add mod">
          <ac:chgData name="Mouhamadou KANE" userId="0c4efa16-b4c2-4183-818d-e326ec14f6fb" providerId="ADAL" clId="{6A5EF0A6-79D7-4BCE-81B8-D04DA3A5C4C6}" dt="2023-08-09T21:26:39.474" v="7034" actId="1076"/>
          <ac:cxnSpMkLst>
            <pc:docMk/>
            <pc:sldMk cId="3257821466" sldId="716"/>
            <ac:cxnSpMk id="81" creationId="{D62C4351-72EB-1C08-F0A2-442C6DC46EA4}"/>
          </ac:cxnSpMkLst>
        </pc:cxnChg>
        <pc:cxnChg chg="add del mod">
          <ac:chgData name="Mouhamadou KANE" userId="0c4efa16-b4c2-4183-818d-e326ec14f6fb" providerId="ADAL" clId="{6A5EF0A6-79D7-4BCE-81B8-D04DA3A5C4C6}" dt="2023-08-08T10:05:40.634" v="6274" actId="478"/>
          <ac:cxnSpMkLst>
            <pc:docMk/>
            <pc:sldMk cId="3257821466" sldId="716"/>
            <ac:cxnSpMk id="82" creationId="{7074CBF3-DB55-0B12-84C9-9CDD5486175B}"/>
          </ac:cxnSpMkLst>
        </pc:cxnChg>
        <pc:cxnChg chg="add del mod">
          <ac:chgData name="Mouhamadou KANE" userId="0c4efa16-b4c2-4183-818d-e326ec14f6fb" providerId="ADAL" clId="{6A5EF0A6-79D7-4BCE-81B8-D04DA3A5C4C6}" dt="2023-08-08T10:05:39.364" v="6273" actId="478"/>
          <ac:cxnSpMkLst>
            <pc:docMk/>
            <pc:sldMk cId="3257821466" sldId="716"/>
            <ac:cxnSpMk id="83" creationId="{D1A542B6-06D7-C800-482C-996157B6459D}"/>
          </ac:cxnSpMkLst>
        </pc:cxnChg>
        <pc:cxnChg chg="add del mod">
          <ac:chgData name="Mouhamadou KANE" userId="0c4efa16-b4c2-4183-818d-e326ec14f6fb" providerId="ADAL" clId="{6A5EF0A6-79D7-4BCE-81B8-D04DA3A5C4C6}" dt="2023-08-08T12:42:48.256" v="6382" actId="11529"/>
          <ac:cxnSpMkLst>
            <pc:docMk/>
            <pc:sldMk cId="3257821466" sldId="716"/>
            <ac:cxnSpMk id="94" creationId="{1024C497-E196-FC7E-1BF1-E74CE3EFCA9C}"/>
          </ac:cxnSpMkLst>
        </pc:cxnChg>
        <pc:cxnChg chg="add mod">
          <ac:chgData name="Mouhamadou KANE" userId="0c4efa16-b4c2-4183-818d-e326ec14f6fb" providerId="ADAL" clId="{6A5EF0A6-79D7-4BCE-81B8-D04DA3A5C4C6}" dt="2023-08-09T21:26:39.474" v="7034" actId="1076"/>
          <ac:cxnSpMkLst>
            <pc:docMk/>
            <pc:sldMk cId="3257821466" sldId="716"/>
            <ac:cxnSpMk id="97" creationId="{4DB6EB93-35DF-2886-540F-D37EFB9803D9}"/>
          </ac:cxnSpMkLst>
        </pc:cxnChg>
        <pc:cxnChg chg="add del mod">
          <ac:chgData name="Mouhamadou KANE" userId="0c4efa16-b4c2-4183-818d-e326ec14f6fb" providerId="ADAL" clId="{6A5EF0A6-79D7-4BCE-81B8-D04DA3A5C4C6}" dt="2023-08-08T12:45:15.389" v="6411" actId="478"/>
          <ac:cxnSpMkLst>
            <pc:docMk/>
            <pc:sldMk cId="3257821466" sldId="716"/>
            <ac:cxnSpMk id="98" creationId="{146FBF99-F06B-E482-D958-564A0A49FB05}"/>
          </ac:cxnSpMkLst>
        </pc:cxnChg>
        <pc:cxnChg chg="add mod">
          <ac:chgData name="Mouhamadou KANE" userId="0c4efa16-b4c2-4183-818d-e326ec14f6fb" providerId="ADAL" clId="{6A5EF0A6-79D7-4BCE-81B8-D04DA3A5C4C6}" dt="2023-08-09T21:26:39.474" v="7034" actId="1076"/>
          <ac:cxnSpMkLst>
            <pc:docMk/>
            <pc:sldMk cId="3257821466" sldId="716"/>
            <ac:cxnSpMk id="99" creationId="{29919CBA-B752-1632-0479-1EFFFE70569E}"/>
          </ac:cxnSpMkLst>
        </pc:cxnChg>
      </pc:sldChg>
      <pc:sldChg chg="del">
        <pc:chgData name="Mouhamadou KANE" userId="0c4efa16-b4c2-4183-818d-e326ec14f6fb" providerId="ADAL" clId="{6A5EF0A6-79D7-4BCE-81B8-D04DA3A5C4C6}" dt="2023-08-08T14:28:41.100" v="6823" actId="47"/>
        <pc:sldMkLst>
          <pc:docMk/>
          <pc:sldMk cId="1903382863" sldId="717"/>
        </pc:sldMkLst>
      </pc:sldChg>
      <pc:sldChg chg="del">
        <pc:chgData name="Mouhamadou KANE" userId="0c4efa16-b4c2-4183-818d-e326ec14f6fb" providerId="ADAL" clId="{6A5EF0A6-79D7-4BCE-81B8-D04DA3A5C4C6}" dt="2023-08-10T09:59:38.812" v="7046" actId="2696"/>
        <pc:sldMkLst>
          <pc:docMk/>
          <pc:sldMk cId="1944621246" sldId="719"/>
        </pc:sldMkLst>
      </pc:sldChg>
      <pc:sldChg chg="addSp delSp modSp add mod delAnim modAnim">
        <pc:chgData name="Mouhamadou KANE" userId="0c4efa16-b4c2-4183-818d-e326ec14f6fb" providerId="ADAL" clId="{6A5EF0A6-79D7-4BCE-81B8-D04DA3A5C4C6}" dt="2023-08-08T13:18:10.073" v="6715"/>
        <pc:sldMkLst>
          <pc:docMk/>
          <pc:sldMk cId="2617453667" sldId="720"/>
        </pc:sldMkLst>
        <pc:spChg chg="del">
          <ac:chgData name="Mouhamadou KANE" userId="0c4efa16-b4c2-4183-818d-e326ec14f6fb" providerId="ADAL" clId="{6A5EF0A6-79D7-4BCE-81B8-D04DA3A5C4C6}" dt="2023-08-08T13:05:17.198" v="6585" actId="478"/>
          <ac:spMkLst>
            <pc:docMk/>
            <pc:sldMk cId="2617453667" sldId="720"/>
            <ac:spMk id="6" creationId="{F431CCAF-E60C-3EEC-1281-1EEFAFDF23F6}"/>
          </ac:spMkLst>
        </pc:spChg>
        <pc:spChg chg="mod">
          <ac:chgData name="Mouhamadou KANE" userId="0c4efa16-b4c2-4183-818d-e326ec14f6fb" providerId="ADAL" clId="{6A5EF0A6-79D7-4BCE-81B8-D04DA3A5C4C6}" dt="2023-08-08T13:15:49.568" v="6704" actId="1076"/>
          <ac:spMkLst>
            <pc:docMk/>
            <pc:sldMk cId="2617453667" sldId="720"/>
            <ac:spMk id="7" creationId="{599E31D8-0261-3EC9-55E4-5444553B77E0}"/>
          </ac:spMkLst>
        </pc:spChg>
        <pc:spChg chg="del">
          <ac:chgData name="Mouhamadou KANE" userId="0c4efa16-b4c2-4183-818d-e326ec14f6fb" providerId="ADAL" clId="{6A5EF0A6-79D7-4BCE-81B8-D04DA3A5C4C6}" dt="2023-08-08T13:05:17.198" v="6585" actId="478"/>
          <ac:spMkLst>
            <pc:docMk/>
            <pc:sldMk cId="2617453667" sldId="720"/>
            <ac:spMk id="13" creationId="{8E7CE65D-D342-5633-E055-AC6EEBD7004C}"/>
          </ac:spMkLst>
        </pc:spChg>
        <pc:spChg chg="del">
          <ac:chgData name="Mouhamadou KANE" userId="0c4efa16-b4c2-4183-818d-e326ec14f6fb" providerId="ADAL" clId="{6A5EF0A6-79D7-4BCE-81B8-D04DA3A5C4C6}" dt="2023-08-08T13:05:17.198" v="6585" actId="478"/>
          <ac:spMkLst>
            <pc:docMk/>
            <pc:sldMk cId="2617453667" sldId="720"/>
            <ac:spMk id="15" creationId="{D7E1C296-97C9-00EC-2BEE-373C9B5E3E2F}"/>
          </ac:spMkLst>
        </pc:spChg>
        <pc:spChg chg="del">
          <ac:chgData name="Mouhamadou KANE" userId="0c4efa16-b4c2-4183-818d-e326ec14f6fb" providerId="ADAL" clId="{6A5EF0A6-79D7-4BCE-81B8-D04DA3A5C4C6}" dt="2023-08-08T13:05:17.198" v="6585" actId="478"/>
          <ac:spMkLst>
            <pc:docMk/>
            <pc:sldMk cId="2617453667" sldId="720"/>
            <ac:spMk id="17" creationId="{27D27A29-44FC-89B0-3225-7D136F21DADB}"/>
          </ac:spMkLst>
        </pc:spChg>
        <pc:spChg chg="del">
          <ac:chgData name="Mouhamadou KANE" userId="0c4efa16-b4c2-4183-818d-e326ec14f6fb" providerId="ADAL" clId="{6A5EF0A6-79D7-4BCE-81B8-D04DA3A5C4C6}" dt="2023-08-08T13:05:17.198" v="6585" actId="478"/>
          <ac:spMkLst>
            <pc:docMk/>
            <pc:sldMk cId="2617453667" sldId="720"/>
            <ac:spMk id="18" creationId="{EB7DC2EA-D8C5-A2A1-0CA4-A9A54AC75130}"/>
          </ac:spMkLst>
        </pc:spChg>
        <pc:spChg chg="del">
          <ac:chgData name="Mouhamadou KANE" userId="0c4efa16-b4c2-4183-818d-e326ec14f6fb" providerId="ADAL" clId="{6A5EF0A6-79D7-4BCE-81B8-D04DA3A5C4C6}" dt="2023-08-08T13:05:17.198" v="6585" actId="478"/>
          <ac:spMkLst>
            <pc:docMk/>
            <pc:sldMk cId="2617453667" sldId="720"/>
            <ac:spMk id="19" creationId="{22B3F863-BDB1-45CE-5571-062BB75B7B16}"/>
          </ac:spMkLst>
        </pc:spChg>
        <pc:spChg chg="mod">
          <ac:chgData name="Mouhamadou KANE" userId="0c4efa16-b4c2-4183-818d-e326ec14f6fb" providerId="ADAL" clId="{6A5EF0A6-79D7-4BCE-81B8-D04DA3A5C4C6}" dt="2023-08-08T13:11:48.270" v="6640" actId="20577"/>
          <ac:spMkLst>
            <pc:docMk/>
            <pc:sldMk cId="2617453667" sldId="720"/>
            <ac:spMk id="20" creationId="{D5AE6908-0523-8EBA-F173-B1AB1AAFF8D0}"/>
          </ac:spMkLst>
        </pc:spChg>
        <pc:spChg chg="del">
          <ac:chgData name="Mouhamadou KANE" userId="0c4efa16-b4c2-4183-818d-e326ec14f6fb" providerId="ADAL" clId="{6A5EF0A6-79D7-4BCE-81B8-D04DA3A5C4C6}" dt="2023-08-08T13:05:17.198" v="6585" actId="478"/>
          <ac:spMkLst>
            <pc:docMk/>
            <pc:sldMk cId="2617453667" sldId="720"/>
            <ac:spMk id="21" creationId="{63B38815-ABE1-7080-F428-0D02BB4E425D}"/>
          </ac:spMkLst>
        </pc:spChg>
        <pc:spChg chg="del">
          <ac:chgData name="Mouhamadou KANE" userId="0c4efa16-b4c2-4183-818d-e326ec14f6fb" providerId="ADAL" clId="{6A5EF0A6-79D7-4BCE-81B8-D04DA3A5C4C6}" dt="2023-08-08T13:05:17.198" v="6585" actId="478"/>
          <ac:spMkLst>
            <pc:docMk/>
            <pc:sldMk cId="2617453667" sldId="720"/>
            <ac:spMk id="22" creationId="{911208F4-8AAA-8500-B0AD-CE903D29FD2B}"/>
          </ac:spMkLst>
        </pc:spChg>
        <pc:spChg chg="add mod">
          <ac:chgData name="Mouhamadou KANE" userId="0c4efa16-b4c2-4183-818d-e326ec14f6fb" providerId="ADAL" clId="{6A5EF0A6-79D7-4BCE-81B8-D04DA3A5C4C6}" dt="2023-08-08T13:17:53.051" v="6713" actId="1076"/>
          <ac:spMkLst>
            <pc:docMk/>
            <pc:sldMk cId="2617453667" sldId="720"/>
            <ac:spMk id="25" creationId="{4BC84A6C-8A4F-F78A-B8AF-B87E3005D1EE}"/>
          </ac:spMkLst>
        </pc:spChg>
        <pc:spChg chg="del">
          <ac:chgData name="Mouhamadou KANE" userId="0c4efa16-b4c2-4183-818d-e326ec14f6fb" providerId="ADAL" clId="{6A5EF0A6-79D7-4BCE-81B8-D04DA3A5C4C6}" dt="2023-08-08T13:05:17.198" v="6585" actId="478"/>
          <ac:spMkLst>
            <pc:docMk/>
            <pc:sldMk cId="2617453667" sldId="720"/>
            <ac:spMk id="31" creationId="{A1E5A8F2-4100-D533-BCBF-363D17E41EE6}"/>
          </ac:spMkLst>
        </pc:spChg>
        <pc:spChg chg="del">
          <ac:chgData name="Mouhamadou KANE" userId="0c4efa16-b4c2-4183-818d-e326ec14f6fb" providerId="ADAL" clId="{6A5EF0A6-79D7-4BCE-81B8-D04DA3A5C4C6}" dt="2023-08-08T13:05:17.198" v="6585" actId="478"/>
          <ac:spMkLst>
            <pc:docMk/>
            <pc:sldMk cId="2617453667" sldId="720"/>
            <ac:spMk id="32" creationId="{B942770B-75F1-4264-C4ED-A534B05D9F6C}"/>
          </ac:spMkLst>
        </pc:spChg>
        <pc:spChg chg="del">
          <ac:chgData name="Mouhamadou KANE" userId="0c4efa16-b4c2-4183-818d-e326ec14f6fb" providerId="ADAL" clId="{6A5EF0A6-79D7-4BCE-81B8-D04DA3A5C4C6}" dt="2023-08-08T13:05:17.198" v="6585" actId="478"/>
          <ac:spMkLst>
            <pc:docMk/>
            <pc:sldMk cId="2617453667" sldId="720"/>
            <ac:spMk id="33" creationId="{19269CCD-C8CF-BAE1-1852-73AF9E829880}"/>
          </ac:spMkLst>
        </pc:spChg>
        <pc:picChg chg="del">
          <ac:chgData name="Mouhamadou KANE" userId="0c4efa16-b4c2-4183-818d-e326ec14f6fb" providerId="ADAL" clId="{6A5EF0A6-79D7-4BCE-81B8-D04DA3A5C4C6}" dt="2023-08-08T13:05:17.198" v="6585" actId="478"/>
          <ac:picMkLst>
            <pc:docMk/>
            <pc:sldMk cId="2617453667" sldId="720"/>
            <ac:picMk id="2" creationId="{4D0353B3-55D8-31AA-1BC9-5A0D135F4208}"/>
          </ac:picMkLst>
        </pc:picChg>
        <pc:picChg chg="del">
          <ac:chgData name="Mouhamadou KANE" userId="0c4efa16-b4c2-4183-818d-e326ec14f6fb" providerId="ADAL" clId="{6A5EF0A6-79D7-4BCE-81B8-D04DA3A5C4C6}" dt="2023-08-08T13:05:17.198" v="6585" actId="478"/>
          <ac:picMkLst>
            <pc:docMk/>
            <pc:sldMk cId="2617453667" sldId="720"/>
            <ac:picMk id="3" creationId="{A3DF2A74-AC43-2AF4-5960-4C1C0D1629AC}"/>
          </ac:picMkLst>
        </pc:picChg>
        <pc:picChg chg="del">
          <ac:chgData name="Mouhamadou KANE" userId="0c4efa16-b4c2-4183-818d-e326ec14f6fb" providerId="ADAL" clId="{6A5EF0A6-79D7-4BCE-81B8-D04DA3A5C4C6}" dt="2023-08-08T13:05:17.198" v="6585" actId="478"/>
          <ac:picMkLst>
            <pc:docMk/>
            <pc:sldMk cId="2617453667" sldId="720"/>
            <ac:picMk id="5" creationId="{83913ACC-45BF-7631-290C-D0DF1ED19CCA}"/>
          </ac:picMkLst>
        </pc:picChg>
        <pc:picChg chg="del">
          <ac:chgData name="Mouhamadou KANE" userId="0c4efa16-b4c2-4183-818d-e326ec14f6fb" providerId="ADAL" clId="{6A5EF0A6-79D7-4BCE-81B8-D04DA3A5C4C6}" dt="2023-08-08T13:05:17.198" v="6585" actId="478"/>
          <ac:picMkLst>
            <pc:docMk/>
            <pc:sldMk cId="2617453667" sldId="720"/>
            <ac:picMk id="14" creationId="{8D8A65B9-97EF-3112-9193-47E1D42818E8}"/>
          </ac:picMkLst>
        </pc:picChg>
        <pc:picChg chg="del">
          <ac:chgData name="Mouhamadou KANE" userId="0c4efa16-b4c2-4183-818d-e326ec14f6fb" providerId="ADAL" clId="{6A5EF0A6-79D7-4BCE-81B8-D04DA3A5C4C6}" dt="2023-08-08T13:05:17.198" v="6585" actId="478"/>
          <ac:picMkLst>
            <pc:docMk/>
            <pc:sldMk cId="2617453667" sldId="720"/>
            <ac:picMk id="16" creationId="{9D7B6208-4765-44C9-4194-335FAB23F487}"/>
          </ac:picMkLst>
        </pc:picChg>
        <pc:picChg chg="add del mod">
          <ac:chgData name="Mouhamadou KANE" userId="0c4efa16-b4c2-4183-818d-e326ec14f6fb" providerId="ADAL" clId="{6A5EF0A6-79D7-4BCE-81B8-D04DA3A5C4C6}" dt="2023-08-08T13:12:34.801" v="6643" actId="1076"/>
          <ac:picMkLst>
            <pc:docMk/>
            <pc:sldMk cId="2617453667" sldId="720"/>
            <ac:picMk id="24" creationId="{89B47E54-CBB1-639F-1A94-00DB3CC0BC0B}"/>
          </ac:picMkLst>
        </pc:picChg>
        <pc:picChg chg="del">
          <ac:chgData name="Mouhamadou KANE" userId="0c4efa16-b4c2-4183-818d-e326ec14f6fb" providerId="ADAL" clId="{6A5EF0A6-79D7-4BCE-81B8-D04DA3A5C4C6}" dt="2023-08-08T13:05:17.198" v="6585" actId="478"/>
          <ac:picMkLst>
            <pc:docMk/>
            <pc:sldMk cId="2617453667" sldId="720"/>
            <ac:picMk id="28" creationId="{C65CF738-8A7C-4868-EAB3-B30AA7DF2F6D}"/>
          </ac:picMkLst>
        </pc:picChg>
        <pc:picChg chg="add del">
          <ac:chgData name="Mouhamadou KANE" userId="0c4efa16-b4c2-4183-818d-e326ec14f6fb" providerId="ADAL" clId="{6A5EF0A6-79D7-4BCE-81B8-D04DA3A5C4C6}" dt="2023-08-08T13:06:30.733" v="6591" actId="478"/>
          <ac:picMkLst>
            <pc:docMk/>
            <pc:sldMk cId="2617453667" sldId="720"/>
            <ac:picMk id="1026" creationId="{442CF6FC-9D93-7D48-0890-3E54673D3178}"/>
          </ac:picMkLst>
        </pc:picChg>
        <pc:picChg chg="add del mod">
          <ac:chgData name="Mouhamadou KANE" userId="0c4efa16-b4c2-4183-818d-e326ec14f6fb" providerId="ADAL" clId="{6A5EF0A6-79D7-4BCE-81B8-D04DA3A5C4C6}" dt="2023-08-08T13:12:34.801" v="6643" actId="1076"/>
          <ac:picMkLst>
            <pc:docMk/>
            <pc:sldMk cId="2617453667" sldId="720"/>
            <ac:picMk id="1028" creationId="{0B38CC1E-C525-87A8-7140-6254F7FFEEFE}"/>
          </ac:picMkLst>
        </pc:picChg>
        <pc:picChg chg="add mod">
          <ac:chgData name="Mouhamadou KANE" userId="0c4efa16-b4c2-4183-818d-e326ec14f6fb" providerId="ADAL" clId="{6A5EF0A6-79D7-4BCE-81B8-D04DA3A5C4C6}" dt="2023-08-08T13:17:27.558" v="6711" actId="34135"/>
          <ac:picMkLst>
            <pc:docMk/>
            <pc:sldMk cId="2617453667" sldId="720"/>
            <ac:picMk id="1030" creationId="{43BC2168-7EBD-BBB7-B57B-D06302E1A977}"/>
          </ac:picMkLst>
        </pc:picChg>
        <pc:picChg chg="add mod">
          <ac:chgData name="Mouhamadou KANE" userId="0c4efa16-b4c2-4183-818d-e326ec14f6fb" providerId="ADAL" clId="{6A5EF0A6-79D7-4BCE-81B8-D04DA3A5C4C6}" dt="2023-08-08T13:15:26.560" v="6692" actId="1076"/>
          <ac:picMkLst>
            <pc:docMk/>
            <pc:sldMk cId="2617453667" sldId="720"/>
            <ac:picMk id="1032" creationId="{5D7F7CE6-E8A5-9FEB-5163-1CFBFE0C6531}"/>
          </ac:picMkLst>
        </pc:picChg>
        <pc:picChg chg="add mod">
          <ac:chgData name="Mouhamadou KANE" userId="0c4efa16-b4c2-4183-818d-e326ec14f6fb" providerId="ADAL" clId="{6A5EF0A6-79D7-4BCE-81B8-D04DA3A5C4C6}" dt="2023-08-08T13:17:27.558" v="6711" actId="34135"/>
          <ac:picMkLst>
            <pc:docMk/>
            <pc:sldMk cId="2617453667" sldId="720"/>
            <ac:picMk id="1034" creationId="{5A5D5AE8-533E-027F-4F76-BD0F70193248}"/>
          </ac:picMkLst>
        </pc:picChg>
        <pc:picChg chg="add mod">
          <ac:chgData name="Mouhamadou KANE" userId="0c4efa16-b4c2-4183-818d-e326ec14f6fb" providerId="ADAL" clId="{6A5EF0A6-79D7-4BCE-81B8-D04DA3A5C4C6}" dt="2023-08-08T13:17:27.558" v="6711" actId="34135"/>
          <ac:picMkLst>
            <pc:docMk/>
            <pc:sldMk cId="2617453667" sldId="720"/>
            <ac:picMk id="1036" creationId="{D59B3BAE-7BC7-7063-3A0B-DAB138690A6C}"/>
          </ac:picMkLst>
        </pc:picChg>
        <pc:cxnChg chg="del">
          <ac:chgData name="Mouhamadou KANE" userId="0c4efa16-b4c2-4183-818d-e326ec14f6fb" providerId="ADAL" clId="{6A5EF0A6-79D7-4BCE-81B8-D04DA3A5C4C6}" dt="2023-08-08T13:05:17.198" v="6585" actId="478"/>
          <ac:cxnSpMkLst>
            <pc:docMk/>
            <pc:sldMk cId="2617453667" sldId="720"/>
            <ac:cxnSpMk id="8" creationId="{B0654106-5196-FEEC-90F1-B09C568DCCFE}"/>
          </ac:cxnSpMkLst>
        </pc:cxnChg>
        <pc:cxnChg chg="del">
          <ac:chgData name="Mouhamadou KANE" userId="0c4efa16-b4c2-4183-818d-e326ec14f6fb" providerId="ADAL" clId="{6A5EF0A6-79D7-4BCE-81B8-D04DA3A5C4C6}" dt="2023-08-08T13:05:17.198" v="6585" actId="478"/>
          <ac:cxnSpMkLst>
            <pc:docMk/>
            <pc:sldMk cId="2617453667" sldId="720"/>
            <ac:cxnSpMk id="9" creationId="{E0A4FBD9-03FC-11F4-A900-EA347A2774F7}"/>
          </ac:cxnSpMkLst>
        </pc:cxnChg>
        <pc:cxnChg chg="del">
          <ac:chgData name="Mouhamadou KANE" userId="0c4efa16-b4c2-4183-818d-e326ec14f6fb" providerId="ADAL" clId="{6A5EF0A6-79D7-4BCE-81B8-D04DA3A5C4C6}" dt="2023-08-08T13:05:17.198" v="6585" actId="478"/>
          <ac:cxnSpMkLst>
            <pc:docMk/>
            <pc:sldMk cId="2617453667" sldId="720"/>
            <ac:cxnSpMk id="11" creationId="{76354221-E32E-99DC-A4F0-B0463DC11ABE}"/>
          </ac:cxnSpMkLst>
        </pc:cxnChg>
        <pc:cxnChg chg="del">
          <ac:chgData name="Mouhamadou KANE" userId="0c4efa16-b4c2-4183-818d-e326ec14f6fb" providerId="ADAL" clId="{6A5EF0A6-79D7-4BCE-81B8-D04DA3A5C4C6}" dt="2023-08-08T13:05:17.198" v="6585" actId="478"/>
          <ac:cxnSpMkLst>
            <pc:docMk/>
            <pc:sldMk cId="2617453667" sldId="720"/>
            <ac:cxnSpMk id="12" creationId="{0DB9C751-B945-2E9E-4D93-92D8C9AAD143}"/>
          </ac:cxnSpMkLst>
        </pc:cxnChg>
        <pc:cxnChg chg="del">
          <ac:chgData name="Mouhamadou KANE" userId="0c4efa16-b4c2-4183-818d-e326ec14f6fb" providerId="ADAL" clId="{6A5EF0A6-79D7-4BCE-81B8-D04DA3A5C4C6}" dt="2023-08-08T13:05:17.198" v="6585" actId="478"/>
          <ac:cxnSpMkLst>
            <pc:docMk/>
            <pc:sldMk cId="2617453667" sldId="720"/>
            <ac:cxnSpMk id="23" creationId="{EA0F8BF3-C5BD-DD69-F881-8AA787EFDBB6}"/>
          </ac:cxnSpMkLst>
        </pc:cxnChg>
      </pc:sldChg>
      <pc:sldChg chg="addSp delSp modSp new mod modAnim modNotesTx">
        <pc:chgData name="Mouhamadou KANE" userId="0c4efa16-b4c2-4183-818d-e326ec14f6fb" providerId="ADAL" clId="{6A5EF0A6-79D7-4BCE-81B8-D04DA3A5C4C6}" dt="2023-08-11T01:28:55.903" v="7059" actId="1076"/>
        <pc:sldMkLst>
          <pc:docMk/>
          <pc:sldMk cId="880199876" sldId="721"/>
        </pc:sldMkLst>
        <pc:spChg chg="mod">
          <ac:chgData name="Mouhamadou KANE" userId="0c4efa16-b4c2-4183-818d-e326ec14f6fb" providerId="ADAL" clId="{6A5EF0A6-79D7-4BCE-81B8-D04DA3A5C4C6}" dt="2023-08-08T13:19:17.065" v="6717"/>
          <ac:spMkLst>
            <pc:docMk/>
            <pc:sldMk cId="880199876" sldId="721"/>
            <ac:spMk id="2" creationId="{F6110030-6302-CC6C-3BAC-00E9C1E67592}"/>
          </ac:spMkLst>
        </pc:spChg>
        <pc:spChg chg="mod">
          <ac:chgData name="Mouhamadou KANE" userId="0c4efa16-b4c2-4183-818d-e326ec14f6fb" providerId="ADAL" clId="{6A5EF0A6-79D7-4BCE-81B8-D04DA3A5C4C6}" dt="2023-08-08T13:19:23.862" v="6729" actId="20577"/>
          <ac:spMkLst>
            <pc:docMk/>
            <pc:sldMk cId="880199876" sldId="721"/>
            <ac:spMk id="3" creationId="{BE62AA1F-3AEF-05CE-6A2B-163EF6AC2341}"/>
          </ac:spMkLst>
        </pc:spChg>
        <pc:spChg chg="add del">
          <ac:chgData name="Mouhamadou KANE" userId="0c4efa16-b4c2-4183-818d-e326ec14f6fb" providerId="ADAL" clId="{6A5EF0A6-79D7-4BCE-81B8-D04DA3A5C4C6}" dt="2023-08-08T15:28:17.270" v="6928" actId="22"/>
          <ac:spMkLst>
            <pc:docMk/>
            <pc:sldMk cId="880199876" sldId="721"/>
            <ac:spMk id="5" creationId="{425F8DE2-2C01-FA34-70DA-1598BDD63A60}"/>
          </ac:spMkLst>
        </pc:spChg>
        <pc:picChg chg="add mod">
          <ac:chgData name="Mouhamadou KANE" userId="0c4efa16-b4c2-4183-818d-e326ec14f6fb" providerId="ADAL" clId="{6A5EF0A6-79D7-4BCE-81B8-D04DA3A5C4C6}" dt="2023-08-09T12:38:10.294" v="7016" actId="1076"/>
          <ac:picMkLst>
            <pc:docMk/>
            <pc:sldMk cId="880199876" sldId="721"/>
            <ac:picMk id="4" creationId="{449594EB-EDF8-3FCC-694B-9A7B13C03842}"/>
          </ac:picMkLst>
        </pc:picChg>
        <pc:picChg chg="mod">
          <ac:chgData name="Mouhamadou KANE" userId="0c4efa16-b4c2-4183-818d-e326ec14f6fb" providerId="ADAL" clId="{6A5EF0A6-79D7-4BCE-81B8-D04DA3A5C4C6}" dt="2023-08-09T12:37:38.726" v="7008" actId="1076"/>
          <ac:picMkLst>
            <pc:docMk/>
            <pc:sldMk cId="880199876" sldId="721"/>
            <ac:picMk id="1026" creationId="{41417D68-5A33-EA00-7497-DF7B53E975EC}"/>
          </ac:picMkLst>
        </pc:picChg>
        <pc:picChg chg="add mod">
          <ac:chgData name="Mouhamadou KANE" userId="0c4efa16-b4c2-4183-818d-e326ec14f6fb" providerId="ADAL" clId="{6A5EF0A6-79D7-4BCE-81B8-D04DA3A5C4C6}" dt="2023-08-11T01:28:55.903" v="7059" actId="1076"/>
          <ac:picMkLst>
            <pc:docMk/>
            <pc:sldMk cId="880199876" sldId="721"/>
            <ac:picMk id="2050" creationId="{0C555634-78F9-D037-DD60-64550E069C12}"/>
          </ac:picMkLst>
        </pc:picChg>
        <pc:picChg chg="add mod">
          <ac:chgData name="Mouhamadou KANE" userId="0c4efa16-b4c2-4183-818d-e326ec14f6fb" providerId="ADAL" clId="{6A5EF0A6-79D7-4BCE-81B8-D04DA3A5C4C6}" dt="2023-08-08T15:27:22.664" v="6926" actId="1076"/>
          <ac:picMkLst>
            <pc:docMk/>
            <pc:sldMk cId="880199876" sldId="721"/>
            <ac:picMk id="2052" creationId="{F876213A-4763-6223-CE12-BCCBB235C6E4}"/>
          </ac:picMkLst>
        </pc:picChg>
      </pc:sldChg>
      <pc:sldChg chg="modSp mod">
        <pc:chgData name="Mouhamadou KANE" userId="0c4efa16-b4c2-4183-818d-e326ec14f6fb" providerId="ADAL" clId="{6A5EF0A6-79D7-4BCE-81B8-D04DA3A5C4C6}" dt="2023-08-09T22:09:29.405" v="7045" actId="1037"/>
        <pc:sldMkLst>
          <pc:docMk/>
          <pc:sldMk cId="1565163771" sldId="723"/>
        </pc:sldMkLst>
        <pc:picChg chg="mod">
          <ac:chgData name="Mouhamadou KANE" userId="0c4efa16-b4c2-4183-818d-e326ec14f6fb" providerId="ADAL" clId="{6A5EF0A6-79D7-4BCE-81B8-D04DA3A5C4C6}" dt="2023-08-09T22:09:29.405" v="7045" actId="1037"/>
          <ac:picMkLst>
            <pc:docMk/>
            <pc:sldMk cId="1565163771" sldId="723"/>
            <ac:picMk id="4" creationId="{DF7E40D4-2DE9-5406-4353-8362759F83A7}"/>
          </ac:picMkLst>
        </pc:picChg>
      </pc:sldChg>
      <pc:sldChg chg="modSp mod">
        <pc:chgData name="Mouhamadou KANE" userId="0c4efa16-b4c2-4183-818d-e326ec14f6fb" providerId="ADAL" clId="{6A5EF0A6-79D7-4BCE-81B8-D04DA3A5C4C6}" dt="2023-08-11T08:37:52.998" v="7199" actId="1076"/>
        <pc:sldMkLst>
          <pc:docMk/>
          <pc:sldMk cId="3427893333" sldId="724"/>
        </pc:sldMkLst>
        <pc:spChg chg="mod">
          <ac:chgData name="Mouhamadou KANE" userId="0c4efa16-b4c2-4183-818d-e326ec14f6fb" providerId="ADAL" clId="{6A5EF0A6-79D7-4BCE-81B8-D04DA3A5C4C6}" dt="2023-08-11T01:34:12.320" v="7085" actId="1076"/>
          <ac:spMkLst>
            <pc:docMk/>
            <pc:sldMk cId="3427893333" sldId="724"/>
            <ac:spMk id="8" creationId="{7DA88A92-9657-BC99-8F61-6269D0DB229E}"/>
          </ac:spMkLst>
        </pc:spChg>
        <pc:spChg chg="mod">
          <ac:chgData name="Mouhamadou KANE" userId="0c4efa16-b4c2-4183-818d-e326ec14f6fb" providerId="ADAL" clId="{6A5EF0A6-79D7-4BCE-81B8-D04DA3A5C4C6}" dt="2023-08-11T01:35:01.848" v="7121" actId="1076"/>
          <ac:spMkLst>
            <pc:docMk/>
            <pc:sldMk cId="3427893333" sldId="724"/>
            <ac:spMk id="10" creationId="{51E5EA43-9AB3-BA13-7E44-32351C7A83D8}"/>
          </ac:spMkLst>
        </pc:spChg>
        <pc:spChg chg="mod">
          <ac:chgData name="Mouhamadou KANE" userId="0c4efa16-b4c2-4183-818d-e326ec14f6fb" providerId="ADAL" clId="{6A5EF0A6-79D7-4BCE-81B8-D04DA3A5C4C6}" dt="2023-08-11T01:34:55.146" v="7120" actId="14100"/>
          <ac:spMkLst>
            <pc:docMk/>
            <pc:sldMk cId="3427893333" sldId="724"/>
            <ac:spMk id="15" creationId="{C08936EF-4C0C-02B9-4483-3594EF2AD117}"/>
          </ac:spMkLst>
        </pc:spChg>
        <pc:spChg chg="mod">
          <ac:chgData name="Mouhamadou KANE" userId="0c4efa16-b4c2-4183-818d-e326ec14f6fb" providerId="ADAL" clId="{6A5EF0A6-79D7-4BCE-81B8-D04DA3A5C4C6}" dt="2023-08-11T01:35:09.439" v="7125" actId="20577"/>
          <ac:spMkLst>
            <pc:docMk/>
            <pc:sldMk cId="3427893333" sldId="724"/>
            <ac:spMk id="17" creationId="{F0747A93-2498-FE2B-AD42-CF2F118F45DA}"/>
          </ac:spMkLst>
        </pc:spChg>
        <pc:spChg chg="mod">
          <ac:chgData name="Mouhamadou KANE" userId="0c4efa16-b4c2-4183-818d-e326ec14f6fb" providerId="ADAL" clId="{6A5EF0A6-79D7-4BCE-81B8-D04DA3A5C4C6}" dt="2023-08-11T01:36:47.714" v="7168" actId="20577"/>
          <ac:spMkLst>
            <pc:docMk/>
            <pc:sldMk cId="3427893333" sldId="724"/>
            <ac:spMk id="18" creationId="{39B3E97D-0C15-3EE6-BCCC-3FF0FF02A74E}"/>
          </ac:spMkLst>
        </pc:spChg>
        <pc:spChg chg="mod">
          <ac:chgData name="Mouhamadou KANE" userId="0c4efa16-b4c2-4183-818d-e326ec14f6fb" providerId="ADAL" clId="{6A5EF0A6-79D7-4BCE-81B8-D04DA3A5C4C6}" dt="2023-08-11T08:36:38.565" v="7198" actId="20577"/>
          <ac:spMkLst>
            <pc:docMk/>
            <pc:sldMk cId="3427893333" sldId="724"/>
            <ac:spMk id="20" creationId="{1844BCA3-4D26-A728-D5A6-E8B427601290}"/>
          </ac:spMkLst>
        </pc:spChg>
        <pc:picChg chg="mod">
          <ac:chgData name="Mouhamadou KANE" userId="0c4efa16-b4c2-4183-818d-e326ec14f6fb" providerId="ADAL" clId="{6A5EF0A6-79D7-4BCE-81B8-D04DA3A5C4C6}" dt="2023-08-11T08:37:52.998" v="7199" actId="1076"/>
          <ac:picMkLst>
            <pc:docMk/>
            <pc:sldMk cId="3427893333" sldId="724"/>
            <ac:picMk id="2058" creationId="{3DDAD186-C089-CF49-E916-12E6BB0C349A}"/>
          </ac:picMkLst>
        </pc:picChg>
      </pc:sldChg>
    </pc:docChg>
  </pc:docChgLst>
  <pc:docChgLst>
    <pc:chgData name="Koumou Jonathan ASSAMAGAN" userId="63d59a9e-3713-4e8d-8652-5c7e6a7ce176" providerId="ADAL" clId="{FA074E5F-95F0-421B-8ACC-468A96C08DB7}"/>
    <pc:docChg chg="undo redo custSel addSld delSld modSld sldOrd addSection modSection">
      <pc:chgData name="Koumou Jonathan ASSAMAGAN" userId="63d59a9e-3713-4e8d-8652-5c7e6a7ce176" providerId="ADAL" clId="{FA074E5F-95F0-421B-8ACC-468A96C08DB7}" dt="2023-08-09T14:53:54.818" v="4836" actId="14100"/>
      <pc:docMkLst>
        <pc:docMk/>
      </pc:docMkLst>
      <pc:sldChg chg="modSp mod ord">
        <pc:chgData name="Koumou Jonathan ASSAMAGAN" userId="63d59a9e-3713-4e8d-8652-5c7e6a7ce176" providerId="ADAL" clId="{FA074E5F-95F0-421B-8ACC-468A96C08DB7}" dt="2023-08-09T14:53:40.797" v="4835" actId="20577"/>
        <pc:sldMkLst>
          <pc:docMk/>
          <pc:sldMk cId="1492241451" sldId="587"/>
        </pc:sldMkLst>
        <pc:spChg chg="mod">
          <ac:chgData name="Koumou Jonathan ASSAMAGAN" userId="63d59a9e-3713-4e8d-8652-5c7e6a7ce176" providerId="ADAL" clId="{FA074E5F-95F0-421B-8ACC-468A96C08DB7}" dt="2023-08-09T14:53:40.797" v="4835" actId="20577"/>
          <ac:spMkLst>
            <pc:docMk/>
            <pc:sldMk cId="1492241451" sldId="587"/>
            <ac:spMk id="2" creationId="{FDE25CFD-6D9F-27E3-03E0-6DB9C6293A02}"/>
          </ac:spMkLst>
        </pc:spChg>
        <pc:spChg chg="mod">
          <ac:chgData name="Koumou Jonathan ASSAMAGAN" userId="63d59a9e-3713-4e8d-8652-5c7e6a7ce176" providerId="ADAL" clId="{FA074E5F-95F0-421B-8ACC-468A96C08DB7}" dt="2023-08-07T12:38:35.164" v="4233" actId="14100"/>
          <ac:spMkLst>
            <pc:docMk/>
            <pc:sldMk cId="1492241451" sldId="587"/>
            <ac:spMk id="5" creationId="{0BA35987-919E-B87F-F797-1906F4A7AF36}"/>
          </ac:spMkLst>
        </pc:spChg>
      </pc:sldChg>
      <pc:sldChg chg="del">
        <pc:chgData name="Koumou Jonathan ASSAMAGAN" userId="63d59a9e-3713-4e8d-8652-5c7e6a7ce176" providerId="ADAL" clId="{FA074E5F-95F0-421B-8ACC-468A96C08DB7}" dt="2023-08-04T12:34:56.127" v="4083" actId="47"/>
        <pc:sldMkLst>
          <pc:docMk/>
          <pc:sldMk cId="40279017" sldId="630"/>
        </pc:sldMkLst>
      </pc:sldChg>
      <pc:sldChg chg="addSp delSp modSp mod">
        <pc:chgData name="Koumou Jonathan ASSAMAGAN" userId="63d59a9e-3713-4e8d-8652-5c7e6a7ce176" providerId="ADAL" clId="{FA074E5F-95F0-421B-8ACC-468A96C08DB7}" dt="2023-08-09T14:53:54.818" v="4836" actId="14100"/>
        <pc:sldMkLst>
          <pc:docMk/>
          <pc:sldMk cId="2289960974" sldId="659"/>
        </pc:sldMkLst>
        <pc:spChg chg="mod">
          <ac:chgData name="Koumou Jonathan ASSAMAGAN" userId="63d59a9e-3713-4e8d-8652-5c7e6a7ce176" providerId="ADAL" clId="{FA074E5F-95F0-421B-8ACC-468A96C08DB7}" dt="2023-08-09T09:47:59.392" v="4672" actId="1076"/>
          <ac:spMkLst>
            <pc:docMk/>
            <pc:sldMk cId="2289960974" sldId="659"/>
            <ac:spMk id="6" creationId="{5745578F-45F5-5A20-6640-1AF1C2E02A9B}"/>
          </ac:spMkLst>
        </pc:spChg>
        <pc:spChg chg="del">
          <ac:chgData name="Koumou Jonathan ASSAMAGAN" userId="63d59a9e-3713-4e8d-8652-5c7e6a7ce176" providerId="ADAL" clId="{FA074E5F-95F0-421B-8ACC-468A96C08DB7}" dt="2023-07-27T12:18:01.595" v="0" actId="478"/>
          <ac:spMkLst>
            <pc:docMk/>
            <pc:sldMk cId="2289960974" sldId="659"/>
            <ac:spMk id="8" creationId="{1B718AF3-7D43-0153-14B7-B362A46D4A64}"/>
          </ac:spMkLst>
        </pc:spChg>
        <pc:picChg chg="add mod">
          <ac:chgData name="Koumou Jonathan ASSAMAGAN" userId="63d59a9e-3713-4e8d-8652-5c7e6a7ce176" providerId="ADAL" clId="{FA074E5F-95F0-421B-8ACC-468A96C08DB7}" dt="2023-08-09T14:53:54.818" v="4836" actId="14100"/>
          <ac:picMkLst>
            <pc:docMk/>
            <pc:sldMk cId="2289960974" sldId="659"/>
            <ac:picMk id="8" creationId="{7251A4AC-B41A-F4C8-D506-9C484703731A}"/>
          </ac:picMkLst>
        </pc:picChg>
        <pc:picChg chg="mod">
          <ac:chgData name="Koumou Jonathan ASSAMAGAN" userId="63d59a9e-3713-4e8d-8652-5c7e6a7ce176" providerId="ADAL" clId="{FA074E5F-95F0-421B-8ACC-468A96C08DB7}" dt="2023-08-09T10:02:34.539" v="4715" actId="14100"/>
          <ac:picMkLst>
            <pc:docMk/>
            <pc:sldMk cId="2289960974" sldId="659"/>
            <ac:picMk id="11" creationId="{ABDD5FC6-09B7-2163-21AC-84CE4FEC5247}"/>
          </ac:picMkLst>
        </pc:picChg>
      </pc:sldChg>
      <pc:sldChg chg="del">
        <pc:chgData name="Koumou Jonathan ASSAMAGAN" userId="63d59a9e-3713-4e8d-8652-5c7e6a7ce176" providerId="ADAL" clId="{FA074E5F-95F0-421B-8ACC-468A96C08DB7}" dt="2023-08-04T12:34:56.127" v="4083" actId="47"/>
        <pc:sldMkLst>
          <pc:docMk/>
          <pc:sldMk cId="595701425" sldId="660"/>
        </pc:sldMkLst>
      </pc:sldChg>
      <pc:sldChg chg="del">
        <pc:chgData name="Koumou Jonathan ASSAMAGAN" userId="63d59a9e-3713-4e8d-8652-5c7e6a7ce176" providerId="ADAL" clId="{FA074E5F-95F0-421B-8ACC-468A96C08DB7}" dt="2023-08-04T12:34:56.127" v="4083" actId="47"/>
        <pc:sldMkLst>
          <pc:docMk/>
          <pc:sldMk cId="3376133185" sldId="662"/>
        </pc:sldMkLst>
      </pc:sldChg>
      <pc:sldChg chg="modSp del mod">
        <pc:chgData name="Koumou Jonathan ASSAMAGAN" userId="63d59a9e-3713-4e8d-8652-5c7e6a7ce176" providerId="ADAL" clId="{FA074E5F-95F0-421B-8ACC-468A96C08DB7}" dt="2023-08-04T12:34:56.127" v="4083" actId="47"/>
        <pc:sldMkLst>
          <pc:docMk/>
          <pc:sldMk cId="4265146336" sldId="663"/>
        </pc:sldMkLst>
        <pc:spChg chg="mod">
          <ac:chgData name="Koumou Jonathan ASSAMAGAN" userId="63d59a9e-3713-4e8d-8652-5c7e6a7ce176" providerId="ADAL" clId="{FA074E5F-95F0-421B-8ACC-468A96C08DB7}" dt="2023-08-03T12:25:35.612" v="1847" actId="20577"/>
          <ac:spMkLst>
            <pc:docMk/>
            <pc:sldMk cId="4265146336" sldId="663"/>
            <ac:spMk id="7" creationId="{B369D84B-B137-D0B2-DB65-78243AECE217}"/>
          </ac:spMkLst>
        </pc:spChg>
      </pc:sldChg>
      <pc:sldChg chg="modSp mod">
        <pc:chgData name="Koumou Jonathan ASSAMAGAN" userId="63d59a9e-3713-4e8d-8652-5c7e6a7ce176" providerId="ADAL" clId="{FA074E5F-95F0-421B-8ACC-468A96C08DB7}" dt="2023-08-03T09:40:19.012" v="1303" actId="1076"/>
        <pc:sldMkLst>
          <pc:docMk/>
          <pc:sldMk cId="749214924" sldId="664"/>
        </pc:sldMkLst>
        <pc:spChg chg="mod">
          <ac:chgData name="Koumou Jonathan ASSAMAGAN" userId="63d59a9e-3713-4e8d-8652-5c7e6a7ce176" providerId="ADAL" clId="{FA074E5F-95F0-421B-8ACC-468A96C08DB7}" dt="2023-08-03T09:40:15.515" v="1302" actId="1076"/>
          <ac:spMkLst>
            <pc:docMk/>
            <pc:sldMk cId="749214924" sldId="664"/>
            <ac:spMk id="23" creationId="{927AEBB0-BD54-242A-F068-7CF01E959826}"/>
          </ac:spMkLst>
        </pc:spChg>
        <pc:spChg chg="mod">
          <ac:chgData name="Koumou Jonathan ASSAMAGAN" userId="63d59a9e-3713-4e8d-8652-5c7e6a7ce176" providerId="ADAL" clId="{FA074E5F-95F0-421B-8ACC-468A96C08DB7}" dt="2023-08-03T09:39:45.530" v="1290" actId="20577"/>
          <ac:spMkLst>
            <pc:docMk/>
            <pc:sldMk cId="749214924" sldId="664"/>
            <ac:spMk id="30" creationId="{2F4D32AA-3750-6DBB-5E48-44DEF17A1EBD}"/>
          </ac:spMkLst>
        </pc:spChg>
        <pc:cxnChg chg="mod">
          <ac:chgData name="Koumou Jonathan ASSAMAGAN" userId="63d59a9e-3713-4e8d-8652-5c7e6a7ce176" providerId="ADAL" clId="{FA074E5F-95F0-421B-8ACC-468A96C08DB7}" dt="2023-08-03T09:40:19.012" v="1303" actId="1076"/>
          <ac:cxnSpMkLst>
            <pc:docMk/>
            <pc:sldMk cId="749214924" sldId="664"/>
            <ac:cxnSpMk id="25" creationId="{84409158-6314-A244-C680-71E88A1B83F7}"/>
          </ac:cxnSpMkLst>
        </pc:cxnChg>
      </pc:sldChg>
      <pc:sldChg chg="delSp del mod">
        <pc:chgData name="Koumou Jonathan ASSAMAGAN" userId="63d59a9e-3713-4e8d-8652-5c7e6a7ce176" providerId="ADAL" clId="{FA074E5F-95F0-421B-8ACC-468A96C08DB7}" dt="2023-08-04T12:34:56.127" v="4083" actId="47"/>
        <pc:sldMkLst>
          <pc:docMk/>
          <pc:sldMk cId="4114300167" sldId="667"/>
        </pc:sldMkLst>
        <pc:graphicFrameChg chg="del">
          <ac:chgData name="Koumou Jonathan ASSAMAGAN" userId="63d59a9e-3713-4e8d-8652-5c7e6a7ce176" providerId="ADAL" clId="{FA074E5F-95F0-421B-8ACC-468A96C08DB7}" dt="2023-08-03T12:28:25.307" v="1848" actId="478"/>
          <ac:graphicFrameMkLst>
            <pc:docMk/>
            <pc:sldMk cId="4114300167" sldId="667"/>
            <ac:graphicFrameMk id="8" creationId="{CD08F407-F27F-A490-8DB8-D61D58A36351}"/>
          </ac:graphicFrameMkLst>
        </pc:graphicFrameChg>
        <pc:graphicFrameChg chg="del">
          <ac:chgData name="Koumou Jonathan ASSAMAGAN" userId="63d59a9e-3713-4e8d-8652-5c7e6a7ce176" providerId="ADAL" clId="{FA074E5F-95F0-421B-8ACC-468A96C08DB7}" dt="2023-08-03T12:37:41.961" v="1874" actId="478"/>
          <ac:graphicFrameMkLst>
            <pc:docMk/>
            <pc:sldMk cId="4114300167" sldId="667"/>
            <ac:graphicFrameMk id="10" creationId="{9C8B84C8-DB03-C42A-E75F-D5491C36A66F}"/>
          </ac:graphicFrameMkLst>
        </pc:graphicFrameChg>
      </pc:sldChg>
      <pc:sldChg chg="addSp modSp mod ord modClrScheme chgLayout">
        <pc:chgData name="Koumou Jonathan ASSAMAGAN" userId="63d59a9e-3713-4e8d-8652-5c7e6a7ce176" providerId="ADAL" clId="{FA074E5F-95F0-421B-8ACC-468A96C08DB7}" dt="2023-08-08T14:57:51.322" v="4547" actId="1076"/>
        <pc:sldMkLst>
          <pc:docMk/>
          <pc:sldMk cId="3611376462" sldId="668"/>
        </pc:sldMkLst>
        <pc:spChg chg="add mod ord">
          <ac:chgData name="Koumou Jonathan ASSAMAGAN" userId="63d59a9e-3713-4e8d-8652-5c7e6a7ce176" providerId="ADAL" clId="{FA074E5F-95F0-421B-8ACC-468A96C08DB7}" dt="2023-08-04T08:41:10.931" v="3228" actId="20577"/>
          <ac:spMkLst>
            <pc:docMk/>
            <pc:sldMk cId="3611376462" sldId="668"/>
            <ac:spMk id="4" creationId="{E10D085C-C4D4-D97A-9439-BF552907CDA1}"/>
          </ac:spMkLst>
        </pc:spChg>
        <pc:spChg chg="mod">
          <ac:chgData name="Koumou Jonathan ASSAMAGAN" userId="63d59a9e-3713-4e8d-8652-5c7e6a7ce176" providerId="ADAL" clId="{FA074E5F-95F0-421B-8ACC-468A96C08DB7}" dt="2023-08-08T14:57:51.322" v="4547" actId="1076"/>
          <ac:spMkLst>
            <pc:docMk/>
            <pc:sldMk cId="3611376462" sldId="668"/>
            <ac:spMk id="7" creationId="{599E31D8-0261-3EC9-55E4-5444553B77E0}"/>
          </ac:spMkLst>
        </pc:spChg>
        <pc:spChg chg="mod">
          <ac:chgData name="Koumou Jonathan ASSAMAGAN" userId="63d59a9e-3713-4e8d-8652-5c7e6a7ce176" providerId="ADAL" clId="{FA074E5F-95F0-421B-8ACC-468A96C08DB7}" dt="2023-08-04T08:41:01.284" v="3224" actId="21"/>
          <ac:spMkLst>
            <pc:docMk/>
            <pc:sldMk cId="3611376462" sldId="668"/>
            <ac:spMk id="10" creationId="{10F4511E-1113-4CEA-9FFD-12AC76F6892F}"/>
          </ac:spMkLst>
        </pc:spChg>
        <pc:spChg chg="mod">
          <ac:chgData name="Koumou Jonathan ASSAMAGAN" userId="63d59a9e-3713-4e8d-8652-5c7e6a7ce176" providerId="ADAL" clId="{FA074E5F-95F0-421B-8ACC-468A96C08DB7}" dt="2023-08-08T14:57:47.800" v="4545" actId="20577"/>
          <ac:spMkLst>
            <pc:docMk/>
            <pc:sldMk cId="3611376462" sldId="668"/>
            <ac:spMk id="15" creationId="{D7E1C296-97C9-00EC-2BEE-373C9B5E3E2F}"/>
          </ac:spMkLst>
        </pc:spChg>
        <pc:spChg chg="add mod ord">
          <ac:chgData name="Koumou Jonathan ASSAMAGAN" userId="63d59a9e-3713-4e8d-8652-5c7e6a7ce176" providerId="ADAL" clId="{FA074E5F-95F0-421B-8ACC-468A96C08DB7}" dt="2023-08-04T08:40:54.472" v="3223" actId="700"/>
          <ac:spMkLst>
            <pc:docMk/>
            <pc:sldMk cId="3611376462" sldId="668"/>
            <ac:spMk id="20" creationId="{D5AE6908-0523-8EBA-F173-B1AB1AAFF8D0}"/>
          </ac:spMkLst>
        </pc:spChg>
      </pc:sldChg>
      <pc:sldChg chg="del">
        <pc:chgData name="Koumou Jonathan ASSAMAGAN" userId="63d59a9e-3713-4e8d-8652-5c7e6a7ce176" providerId="ADAL" clId="{FA074E5F-95F0-421B-8ACC-468A96C08DB7}" dt="2023-08-04T12:34:56.127" v="4083" actId="47"/>
        <pc:sldMkLst>
          <pc:docMk/>
          <pc:sldMk cId="3762496198" sldId="669"/>
        </pc:sldMkLst>
      </pc:sldChg>
      <pc:sldChg chg="del">
        <pc:chgData name="Koumou Jonathan ASSAMAGAN" userId="63d59a9e-3713-4e8d-8652-5c7e6a7ce176" providerId="ADAL" clId="{FA074E5F-95F0-421B-8ACC-468A96C08DB7}" dt="2023-08-04T12:34:56.127" v="4083" actId="47"/>
        <pc:sldMkLst>
          <pc:docMk/>
          <pc:sldMk cId="3804168318" sldId="670"/>
        </pc:sldMkLst>
      </pc:sldChg>
      <pc:sldChg chg="modSp del mod ord">
        <pc:chgData name="Koumou Jonathan ASSAMAGAN" userId="63d59a9e-3713-4e8d-8652-5c7e6a7ce176" providerId="ADAL" clId="{FA074E5F-95F0-421B-8ACC-468A96C08DB7}" dt="2023-08-04T12:34:56.127" v="4083" actId="47"/>
        <pc:sldMkLst>
          <pc:docMk/>
          <pc:sldMk cId="3296955355" sldId="671"/>
        </pc:sldMkLst>
        <pc:spChg chg="mod">
          <ac:chgData name="Koumou Jonathan ASSAMAGAN" userId="63d59a9e-3713-4e8d-8652-5c7e6a7ce176" providerId="ADAL" clId="{FA074E5F-95F0-421B-8ACC-468A96C08DB7}" dt="2023-08-03T12:38:16.560" v="1877" actId="1076"/>
          <ac:spMkLst>
            <pc:docMk/>
            <pc:sldMk cId="3296955355" sldId="671"/>
            <ac:spMk id="19" creationId="{2B03FAC6-22F2-D6DC-2C22-3F20A68EE19E}"/>
          </ac:spMkLst>
        </pc:spChg>
      </pc:sldChg>
      <pc:sldChg chg="modSp mod ord">
        <pc:chgData name="Koumou Jonathan ASSAMAGAN" userId="63d59a9e-3713-4e8d-8652-5c7e6a7ce176" providerId="ADAL" clId="{FA074E5F-95F0-421B-8ACC-468A96C08DB7}" dt="2023-08-09T14:53:20.308" v="4829" actId="20577"/>
        <pc:sldMkLst>
          <pc:docMk/>
          <pc:sldMk cId="2874685885" sldId="672"/>
        </pc:sldMkLst>
        <pc:spChg chg="mod">
          <ac:chgData name="Koumou Jonathan ASSAMAGAN" userId="63d59a9e-3713-4e8d-8652-5c7e6a7ce176" providerId="ADAL" clId="{FA074E5F-95F0-421B-8ACC-468A96C08DB7}" dt="2023-08-09T14:53:20.308" v="4829" actId="20577"/>
          <ac:spMkLst>
            <pc:docMk/>
            <pc:sldMk cId="2874685885" sldId="672"/>
            <ac:spMk id="2" creationId="{107B02AE-F90E-828F-DECA-15CCC25A360A}"/>
          </ac:spMkLst>
        </pc:spChg>
        <pc:spChg chg="mod">
          <ac:chgData name="Koumou Jonathan ASSAMAGAN" userId="63d59a9e-3713-4e8d-8652-5c7e6a7ce176" providerId="ADAL" clId="{FA074E5F-95F0-421B-8ACC-468A96C08DB7}" dt="2023-08-03T12:21:23.748" v="1721" actId="20577"/>
          <ac:spMkLst>
            <pc:docMk/>
            <pc:sldMk cId="2874685885" sldId="672"/>
            <ac:spMk id="8" creationId="{DD2C8B9A-B998-A3A8-A43C-59532339CAA2}"/>
          </ac:spMkLst>
        </pc:spChg>
      </pc:sldChg>
      <pc:sldChg chg="ord">
        <pc:chgData name="Koumou Jonathan ASSAMAGAN" userId="63d59a9e-3713-4e8d-8652-5c7e6a7ce176" providerId="ADAL" clId="{FA074E5F-95F0-421B-8ACC-468A96C08DB7}" dt="2023-08-04T12:36:43.775" v="4089"/>
        <pc:sldMkLst>
          <pc:docMk/>
          <pc:sldMk cId="1018547379" sldId="673"/>
        </pc:sldMkLst>
      </pc:sldChg>
      <pc:sldChg chg="modSp mod">
        <pc:chgData name="Koumou Jonathan ASSAMAGAN" userId="63d59a9e-3713-4e8d-8652-5c7e6a7ce176" providerId="ADAL" clId="{FA074E5F-95F0-421B-8ACC-468A96C08DB7}" dt="2023-08-09T09:49:17.474" v="4678" actId="20577"/>
        <pc:sldMkLst>
          <pc:docMk/>
          <pc:sldMk cId="1568987607" sldId="674"/>
        </pc:sldMkLst>
        <pc:spChg chg="mod">
          <ac:chgData name="Koumou Jonathan ASSAMAGAN" userId="63d59a9e-3713-4e8d-8652-5c7e6a7ce176" providerId="ADAL" clId="{FA074E5F-95F0-421B-8ACC-468A96C08DB7}" dt="2023-08-09T09:49:17.474" v="4678" actId="20577"/>
          <ac:spMkLst>
            <pc:docMk/>
            <pc:sldMk cId="1568987607" sldId="674"/>
            <ac:spMk id="3" creationId="{2A8C8B3E-2556-CA4A-32E8-D794DE84F65D}"/>
          </ac:spMkLst>
        </pc:spChg>
      </pc:sldChg>
      <pc:sldChg chg="addSp delSp modSp del mod">
        <pc:chgData name="Koumou Jonathan ASSAMAGAN" userId="63d59a9e-3713-4e8d-8652-5c7e6a7ce176" providerId="ADAL" clId="{FA074E5F-95F0-421B-8ACC-468A96C08DB7}" dt="2023-08-04T12:36:17.480" v="4084" actId="47"/>
        <pc:sldMkLst>
          <pc:docMk/>
          <pc:sldMk cId="3147840377" sldId="675"/>
        </pc:sldMkLst>
        <pc:spChg chg="mod">
          <ac:chgData name="Koumou Jonathan ASSAMAGAN" userId="63d59a9e-3713-4e8d-8652-5c7e6a7ce176" providerId="ADAL" clId="{FA074E5F-95F0-421B-8ACC-468A96C08DB7}" dt="2023-08-03T13:42:14.274" v="2158" actId="1076"/>
          <ac:spMkLst>
            <pc:docMk/>
            <pc:sldMk cId="3147840377" sldId="675"/>
            <ac:spMk id="2" creationId="{55FD0457-7FDA-89FC-4E88-0B9F87DB828B}"/>
          </ac:spMkLst>
        </pc:spChg>
        <pc:spChg chg="mod">
          <ac:chgData name="Koumou Jonathan ASSAMAGAN" userId="63d59a9e-3713-4e8d-8652-5c7e6a7ce176" providerId="ADAL" clId="{FA074E5F-95F0-421B-8ACC-468A96C08DB7}" dt="2023-08-03T13:42:00.369" v="2152" actId="1076"/>
          <ac:spMkLst>
            <pc:docMk/>
            <pc:sldMk cId="3147840377" sldId="675"/>
            <ac:spMk id="3" creationId="{0B11241C-C9D3-46CA-6D06-4F9E3282FE35}"/>
          </ac:spMkLst>
        </pc:spChg>
        <pc:spChg chg="add del">
          <ac:chgData name="Koumou Jonathan ASSAMAGAN" userId="63d59a9e-3713-4e8d-8652-5c7e6a7ce176" providerId="ADAL" clId="{FA074E5F-95F0-421B-8ACC-468A96C08DB7}" dt="2023-08-03T09:44:02.156" v="1325" actId="22"/>
          <ac:spMkLst>
            <pc:docMk/>
            <pc:sldMk cId="3147840377" sldId="675"/>
            <ac:spMk id="6" creationId="{F6011E86-0069-95FE-3B0F-77B47B772EFF}"/>
          </ac:spMkLst>
        </pc:spChg>
        <pc:spChg chg="add mod">
          <ac:chgData name="Koumou Jonathan ASSAMAGAN" userId="63d59a9e-3713-4e8d-8652-5c7e6a7ce176" providerId="ADAL" clId="{FA074E5F-95F0-421B-8ACC-468A96C08DB7}" dt="2023-08-03T09:57:39.903" v="1359"/>
          <ac:spMkLst>
            <pc:docMk/>
            <pc:sldMk cId="3147840377" sldId="675"/>
            <ac:spMk id="8" creationId="{7BBE7A83-87C7-2975-5006-BBE87508C2C9}"/>
          </ac:spMkLst>
        </pc:spChg>
        <pc:spChg chg="add mod">
          <ac:chgData name="Koumou Jonathan ASSAMAGAN" userId="63d59a9e-3713-4e8d-8652-5c7e6a7ce176" providerId="ADAL" clId="{FA074E5F-95F0-421B-8ACC-468A96C08DB7}" dt="2023-08-03T09:45:40.072" v="1339" actId="207"/>
          <ac:spMkLst>
            <pc:docMk/>
            <pc:sldMk cId="3147840377" sldId="675"/>
            <ac:spMk id="9" creationId="{4225D736-75C7-4C5C-76D5-78FF0A1E6935}"/>
          </ac:spMkLst>
        </pc:spChg>
        <pc:graphicFrameChg chg="add del mod">
          <ac:chgData name="Koumou Jonathan ASSAMAGAN" userId="63d59a9e-3713-4e8d-8652-5c7e6a7ce176" providerId="ADAL" clId="{FA074E5F-95F0-421B-8ACC-468A96C08DB7}" dt="2023-08-03T09:58:57.507" v="1360" actId="478"/>
          <ac:graphicFrameMkLst>
            <pc:docMk/>
            <pc:sldMk cId="3147840377" sldId="675"/>
            <ac:graphicFrameMk id="10" creationId="{1A5036D5-A884-9090-B360-A8469BA25847}"/>
          </ac:graphicFrameMkLst>
        </pc:graphicFrameChg>
        <pc:picChg chg="add mod">
          <ac:chgData name="Koumou Jonathan ASSAMAGAN" userId="63d59a9e-3713-4e8d-8652-5c7e6a7ce176" providerId="ADAL" clId="{FA074E5F-95F0-421B-8ACC-468A96C08DB7}" dt="2023-08-03T13:37:59.870" v="2141" actId="14826"/>
          <ac:picMkLst>
            <pc:docMk/>
            <pc:sldMk cId="3147840377" sldId="675"/>
            <ac:picMk id="12" creationId="{6E0926F0-FC2B-CFE9-CC91-090B9D717A73}"/>
          </ac:picMkLst>
        </pc:picChg>
      </pc:sldChg>
      <pc:sldChg chg="addSp delSp modSp new del mod ord">
        <pc:chgData name="Koumou Jonathan ASSAMAGAN" userId="63d59a9e-3713-4e8d-8652-5c7e6a7ce176" providerId="ADAL" clId="{FA074E5F-95F0-421B-8ACC-468A96C08DB7}" dt="2023-08-04T08:15:45.590" v="2848" actId="47"/>
        <pc:sldMkLst>
          <pc:docMk/>
          <pc:sldMk cId="1494122451" sldId="676"/>
        </pc:sldMkLst>
        <pc:spChg chg="mod">
          <ac:chgData name="Koumou Jonathan ASSAMAGAN" userId="63d59a9e-3713-4e8d-8652-5c7e6a7ce176" providerId="ADAL" clId="{FA074E5F-95F0-421B-8ACC-468A96C08DB7}" dt="2023-08-02T13:10:47.862" v="151" actId="14100"/>
          <ac:spMkLst>
            <pc:docMk/>
            <pc:sldMk cId="1494122451" sldId="676"/>
            <ac:spMk id="2" creationId="{11BA1345-CA4D-CC60-955B-9125DC021106}"/>
          </ac:spMkLst>
        </pc:spChg>
        <pc:picChg chg="add del mod">
          <ac:chgData name="Koumou Jonathan ASSAMAGAN" userId="63d59a9e-3713-4e8d-8652-5c7e6a7ce176" providerId="ADAL" clId="{FA074E5F-95F0-421B-8ACC-468A96C08DB7}" dt="2023-08-02T12:10:30.850" v="104" actId="478"/>
          <ac:picMkLst>
            <pc:docMk/>
            <pc:sldMk cId="1494122451" sldId="676"/>
            <ac:picMk id="6" creationId="{DC283D74-3E55-DA33-ED43-C90B68960890}"/>
          </ac:picMkLst>
        </pc:picChg>
        <pc:picChg chg="add mod">
          <ac:chgData name="Koumou Jonathan ASSAMAGAN" userId="63d59a9e-3713-4e8d-8652-5c7e6a7ce176" providerId="ADAL" clId="{FA074E5F-95F0-421B-8ACC-468A96C08DB7}" dt="2023-08-02T13:10:29.216" v="132" actId="14100"/>
          <ac:picMkLst>
            <pc:docMk/>
            <pc:sldMk cId="1494122451" sldId="676"/>
            <ac:picMk id="8" creationId="{4DFF584D-4585-9DB1-805A-B94D8D512960}"/>
          </ac:picMkLst>
        </pc:picChg>
        <pc:picChg chg="add del mod">
          <ac:chgData name="Koumou Jonathan ASSAMAGAN" userId="63d59a9e-3713-4e8d-8652-5c7e6a7ce176" providerId="ADAL" clId="{FA074E5F-95F0-421B-8ACC-468A96C08DB7}" dt="2023-08-02T13:31:30.470" v="278" actId="478"/>
          <ac:picMkLst>
            <pc:docMk/>
            <pc:sldMk cId="1494122451" sldId="676"/>
            <ac:picMk id="10" creationId="{9BCDAB4C-8A1D-EA54-ADAE-B6E05DC770C7}"/>
          </ac:picMkLst>
        </pc:picChg>
      </pc:sldChg>
      <pc:sldChg chg="addSp modSp new del mod">
        <pc:chgData name="Koumou Jonathan ASSAMAGAN" userId="63d59a9e-3713-4e8d-8652-5c7e6a7ce176" providerId="ADAL" clId="{FA074E5F-95F0-421B-8ACC-468A96C08DB7}" dt="2023-08-02T13:13:37.839" v="152" actId="47"/>
        <pc:sldMkLst>
          <pc:docMk/>
          <pc:sldMk cId="3686543543" sldId="677"/>
        </pc:sldMkLst>
        <pc:picChg chg="add mod">
          <ac:chgData name="Koumou Jonathan ASSAMAGAN" userId="63d59a9e-3713-4e8d-8652-5c7e6a7ce176" providerId="ADAL" clId="{FA074E5F-95F0-421B-8ACC-468A96C08DB7}" dt="2023-08-02T13:01:33.702" v="114" actId="14100"/>
          <ac:picMkLst>
            <pc:docMk/>
            <pc:sldMk cId="3686543543" sldId="677"/>
            <ac:picMk id="6" creationId="{A0CCE45C-4879-AAFF-DB7D-586A13D3B95D}"/>
          </ac:picMkLst>
        </pc:picChg>
      </pc:sldChg>
      <pc:sldChg chg="addSp delSp modSp new del mod modTransition delAnim modAnim">
        <pc:chgData name="Koumou Jonathan ASSAMAGAN" userId="63d59a9e-3713-4e8d-8652-5c7e6a7ce176" providerId="ADAL" clId="{FA074E5F-95F0-421B-8ACC-468A96C08DB7}" dt="2023-08-04T12:36:37.256" v="4086" actId="47"/>
        <pc:sldMkLst>
          <pc:docMk/>
          <pc:sldMk cId="2044401906" sldId="678"/>
        </pc:sldMkLst>
        <pc:spChg chg="mod">
          <ac:chgData name="Koumou Jonathan ASSAMAGAN" userId="63d59a9e-3713-4e8d-8652-5c7e6a7ce176" providerId="ADAL" clId="{FA074E5F-95F0-421B-8ACC-468A96C08DB7}" dt="2023-08-02T13:13:58.277" v="174" actId="14100"/>
          <ac:spMkLst>
            <pc:docMk/>
            <pc:sldMk cId="2044401906" sldId="678"/>
            <ac:spMk id="2" creationId="{EFE8C541-3DC8-7E73-0C7D-7068D81B2058}"/>
          </ac:spMkLst>
        </pc:spChg>
        <pc:picChg chg="add del mod">
          <ac:chgData name="Koumou Jonathan ASSAMAGAN" userId="63d59a9e-3713-4e8d-8652-5c7e6a7ce176" providerId="ADAL" clId="{FA074E5F-95F0-421B-8ACC-468A96C08DB7}" dt="2023-08-02T13:05:39.232" v="117" actId="478"/>
          <ac:picMkLst>
            <pc:docMk/>
            <pc:sldMk cId="2044401906" sldId="678"/>
            <ac:picMk id="5" creationId="{1AA8C6C4-071D-303B-A6CC-DDB017485FC7}"/>
          </ac:picMkLst>
        </pc:picChg>
        <pc:picChg chg="add del mod">
          <ac:chgData name="Koumou Jonathan ASSAMAGAN" userId="63d59a9e-3713-4e8d-8652-5c7e6a7ce176" providerId="ADAL" clId="{FA074E5F-95F0-421B-8ACC-468A96C08DB7}" dt="2023-08-02T13:06:59.515" v="119" actId="478"/>
          <ac:picMkLst>
            <pc:docMk/>
            <pc:sldMk cId="2044401906" sldId="678"/>
            <ac:picMk id="6" creationId="{D00E0DB8-53E9-E3D7-E3D6-23EBACD45A10}"/>
          </ac:picMkLst>
        </pc:picChg>
        <pc:picChg chg="add del mod">
          <ac:chgData name="Koumou Jonathan ASSAMAGAN" userId="63d59a9e-3713-4e8d-8652-5c7e6a7ce176" providerId="ADAL" clId="{FA074E5F-95F0-421B-8ACC-468A96C08DB7}" dt="2023-08-02T13:07:59.009" v="125" actId="478"/>
          <ac:picMkLst>
            <pc:docMk/>
            <pc:sldMk cId="2044401906" sldId="678"/>
            <ac:picMk id="7" creationId="{EDF387FD-1E09-027E-20A2-8CB667E01BA2}"/>
          </ac:picMkLst>
        </pc:picChg>
        <pc:picChg chg="add del mod">
          <ac:chgData name="Koumou Jonathan ASSAMAGAN" userId="63d59a9e-3713-4e8d-8652-5c7e6a7ce176" providerId="ADAL" clId="{FA074E5F-95F0-421B-8ACC-468A96C08DB7}" dt="2023-08-02T13:08:18.914" v="127" actId="478"/>
          <ac:picMkLst>
            <pc:docMk/>
            <pc:sldMk cId="2044401906" sldId="678"/>
            <ac:picMk id="8" creationId="{E85A3188-CFA3-4AA9-95E5-B9EC6A15C6DE}"/>
          </ac:picMkLst>
        </pc:picChg>
        <pc:picChg chg="add mod">
          <ac:chgData name="Koumou Jonathan ASSAMAGAN" userId="63d59a9e-3713-4e8d-8652-5c7e6a7ce176" providerId="ADAL" clId="{FA074E5F-95F0-421B-8ACC-468A96C08DB7}" dt="2023-08-02T13:14:05.631" v="177" actId="1076"/>
          <ac:picMkLst>
            <pc:docMk/>
            <pc:sldMk cId="2044401906" sldId="678"/>
            <ac:picMk id="9" creationId="{D82DA25C-2F3F-E81A-FD64-B448EB1423E9}"/>
          </ac:picMkLst>
        </pc:picChg>
      </pc:sldChg>
      <pc:sldChg chg="addSp delSp modSp add mod ord modTransition modClrScheme delAnim modAnim chgLayout">
        <pc:chgData name="Koumou Jonathan ASSAMAGAN" userId="63d59a9e-3713-4e8d-8652-5c7e6a7ce176" providerId="ADAL" clId="{FA074E5F-95F0-421B-8ACC-468A96C08DB7}" dt="2023-08-04T09:05:12.601" v="3545" actId="171"/>
        <pc:sldMkLst>
          <pc:docMk/>
          <pc:sldMk cId="2929731092" sldId="679"/>
        </pc:sldMkLst>
        <pc:spChg chg="mod ord">
          <ac:chgData name="Koumou Jonathan ASSAMAGAN" userId="63d59a9e-3713-4e8d-8652-5c7e6a7ce176" providerId="ADAL" clId="{FA074E5F-95F0-421B-8ACC-468A96C08DB7}" dt="2023-08-04T09:04:41.002" v="3529" actId="1076"/>
          <ac:spMkLst>
            <pc:docMk/>
            <pc:sldMk cId="2929731092" sldId="679"/>
            <ac:spMk id="2" creationId="{11BA1345-CA4D-CC60-955B-9125DC021106}"/>
          </ac:spMkLst>
        </pc:spChg>
        <pc:spChg chg="del mod ord">
          <ac:chgData name="Koumou Jonathan ASSAMAGAN" userId="63d59a9e-3713-4e8d-8652-5c7e6a7ce176" providerId="ADAL" clId="{FA074E5F-95F0-421B-8ACC-468A96C08DB7}" dt="2023-08-04T08:16:59.814" v="2855" actId="478"/>
          <ac:spMkLst>
            <pc:docMk/>
            <pc:sldMk cId="2929731092" sldId="679"/>
            <ac:spMk id="3" creationId="{7B0C1691-25AB-3980-765E-6D00A3CC0240}"/>
          </ac:spMkLst>
        </pc:spChg>
        <pc:spChg chg="add del mod ord">
          <ac:chgData name="Koumou Jonathan ASSAMAGAN" userId="63d59a9e-3713-4e8d-8652-5c7e6a7ce176" providerId="ADAL" clId="{FA074E5F-95F0-421B-8ACC-468A96C08DB7}" dt="2023-08-04T08:16:51.355" v="2851" actId="700"/>
          <ac:spMkLst>
            <pc:docMk/>
            <pc:sldMk cId="2929731092" sldId="679"/>
            <ac:spMk id="4" creationId="{C9F3ACF0-8977-34A4-2308-2D3194434CA0}"/>
          </ac:spMkLst>
        </pc:spChg>
        <pc:spChg chg="add mod ord">
          <ac:chgData name="Koumou Jonathan ASSAMAGAN" userId="63d59a9e-3713-4e8d-8652-5c7e6a7ce176" providerId="ADAL" clId="{FA074E5F-95F0-421B-8ACC-468A96C08DB7}" dt="2023-08-04T08:16:56.505" v="2854"/>
          <ac:spMkLst>
            <pc:docMk/>
            <pc:sldMk cId="2929731092" sldId="679"/>
            <ac:spMk id="6" creationId="{1E17A425-E4B3-0B13-FC68-662E07CAD1E2}"/>
          </ac:spMkLst>
        </pc:spChg>
        <pc:spChg chg="add del mod">
          <ac:chgData name="Koumou Jonathan ASSAMAGAN" userId="63d59a9e-3713-4e8d-8652-5c7e6a7ce176" providerId="ADAL" clId="{FA074E5F-95F0-421B-8ACC-468A96C08DB7}" dt="2023-08-04T08:59:10.877" v="3465"/>
          <ac:spMkLst>
            <pc:docMk/>
            <pc:sldMk cId="2929731092" sldId="679"/>
            <ac:spMk id="7" creationId="{93DA3406-D895-8008-B21C-66DBDC555ACC}"/>
          </ac:spMkLst>
        </pc:spChg>
        <pc:spChg chg="add del">
          <ac:chgData name="Koumou Jonathan ASSAMAGAN" userId="63d59a9e-3713-4e8d-8652-5c7e6a7ce176" providerId="ADAL" clId="{FA074E5F-95F0-421B-8ACC-468A96C08DB7}" dt="2023-08-04T09:01:01.196" v="3473"/>
          <ac:spMkLst>
            <pc:docMk/>
            <pc:sldMk cId="2929731092" sldId="679"/>
            <ac:spMk id="8" creationId="{CD84ECA1-E73A-A4C5-5023-774CFD3413F2}"/>
          </ac:spMkLst>
        </pc:spChg>
        <pc:spChg chg="add del">
          <ac:chgData name="Koumou Jonathan ASSAMAGAN" userId="63d59a9e-3713-4e8d-8652-5c7e6a7ce176" providerId="ADAL" clId="{FA074E5F-95F0-421B-8ACC-468A96C08DB7}" dt="2023-08-04T09:01:06.994" v="3477"/>
          <ac:spMkLst>
            <pc:docMk/>
            <pc:sldMk cId="2929731092" sldId="679"/>
            <ac:spMk id="9" creationId="{066EB751-ED1D-34A0-AA57-0F5482B04D8A}"/>
          </ac:spMkLst>
        </pc:spChg>
        <pc:spChg chg="add del">
          <ac:chgData name="Koumou Jonathan ASSAMAGAN" userId="63d59a9e-3713-4e8d-8652-5c7e6a7ce176" providerId="ADAL" clId="{FA074E5F-95F0-421B-8ACC-468A96C08DB7}" dt="2023-08-04T09:01:11.026" v="3483"/>
          <ac:spMkLst>
            <pc:docMk/>
            <pc:sldMk cId="2929731092" sldId="679"/>
            <ac:spMk id="10" creationId="{35E9A2E3-D19A-6A3B-5016-7068AA80A4FD}"/>
          </ac:spMkLst>
        </pc:spChg>
        <pc:spChg chg="add del mod">
          <ac:chgData name="Koumou Jonathan ASSAMAGAN" userId="63d59a9e-3713-4e8d-8652-5c7e6a7ce176" providerId="ADAL" clId="{FA074E5F-95F0-421B-8ACC-468A96C08DB7}" dt="2023-08-04T09:04:51.301" v="3540" actId="478"/>
          <ac:spMkLst>
            <pc:docMk/>
            <pc:sldMk cId="2929731092" sldId="679"/>
            <ac:spMk id="12" creationId="{4C84813D-975B-D839-48E8-53D26FCEAD23}"/>
          </ac:spMkLst>
        </pc:spChg>
        <pc:spChg chg="add del mod">
          <ac:chgData name="Koumou Jonathan ASSAMAGAN" userId="63d59a9e-3713-4e8d-8652-5c7e6a7ce176" providerId="ADAL" clId="{FA074E5F-95F0-421B-8ACC-468A96C08DB7}" dt="2023-08-04T09:04:45.327" v="3532" actId="478"/>
          <ac:spMkLst>
            <pc:docMk/>
            <pc:sldMk cId="2929731092" sldId="679"/>
            <ac:spMk id="18" creationId="{2B4B85C0-0467-9B1C-8C3E-49048A1B6F20}"/>
          </ac:spMkLst>
        </pc:spChg>
        <pc:spChg chg="add del mod">
          <ac:chgData name="Koumou Jonathan ASSAMAGAN" userId="63d59a9e-3713-4e8d-8652-5c7e6a7ce176" providerId="ADAL" clId="{FA074E5F-95F0-421B-8ACC-468A96C08DB7}" dt="2023-08-04T08:19:16.581" v="2859" actId="478"/>
          <ac:spMkLst>
            <pc:docMk/>
            <pc:sldMk cId="2929731092" sldId="679"/>
            <ac:spMk id="19" creationId="{A7128D2E-7030-76AC-AFE7-8BE305FB68F3}"/>
          </ac:spMkLst>
        </pc:spChg>
        <pc:spChg chg="add del mod">
          <ac:chgData name="Koumou Jonathan ASSAMAGAN" userId="63d59a9e-3713-4e8d-8652-5c7e6a7ce176" providerId="ADAL" clId="{FA074E5F-95F0-421B-8ACC-468A96C08DB7}" dt="2023-08-04T09:04:48.852" v="3536" actId="478"/>
          <ac:spMkLst>
            <pc:docMk/>
            <pc:sldMk cId="2929731092" sldId="679"/>
            <ac:spMk id="20" creationId="{CB48F8F9-A342-0CA9-3F7A-92ECEA943FFC}"/>
          </ac:spMkLst>
        </pc:spChg>
        <pc:spChg chg="add del mod">
          <ac:chgData name="Koumou Jonathan ASSAMAGAN" userId="63d59a9e-3713-4e8d-8652-5c7e6a7ce176" providerId="ADAL" clId="{FA074E5F-95F0-421B-8ACC-468A96C08DB7}" dt="2023-08-04T08:26:56.070" v="2976" actId="478"/>
          <ac:spMkLst>
            <pc:docMk/>
            <pc:sldMk cId="2929731092" sldId="679"/>
            <ac:spMk id="21" creationId="{7BEE858F-D642-4C3A-1484-5C9F53E6BAF3}"/>
          </ac:spMkLst>
        </pc:spChg>
        <pc:spChg chg="add del mod">
          <ac:chgData name="Koumou Jonathan ASSAMAGAN" userId="63d59a9e-3713-4e8d-8652-5c7e6a7ce176" providerId="ADAL" clId="{FA074E5F-95F0-421B-8ACC-468A96C08DB7}" dt="2023-08-04T09:04:43.707" v="3531" actId="478"/>
          <ac:spMkLst>
            <pc:docMk/>
            <pc:sldMk cId="2929731092" sldId="679"/>
            <ac:spMk id="22" creationId="{DABAF91E-E85B-61E3-EBD9-21FED503793C}"/>
          </ac:spMkLst>
        </pc:spChg>
        <pc:spChg chg="add del mod">
          <ac:chgData name="Koumou Jonathan ASSAMAGAN" userId="63d59a9e-3713-4e8d-8652-5c7e6a7ce176" providerId="ADAL" clId="{FA074E5F-95F0-421B-8ACC-468A96C08DB7}" dt="2023-08-02T13:29:58.376" v="265"/>
          <ac:spMkLst>
            <pc:docMk/>
            <pc:sldMk cId="2929731092" sldId="679"/>
            <ac:spMk id="23" creationId="{3DDA1EEA-C64E-317A-6642-42403EA68A14}"/>
          </ac:spMkLst>
        </pc:spChg>
        <pc:picChg chg="del mod">
          <ac:chgData name="Koumou Jonathan ASSAMAGAN" userId="63d59a9e-3713-4e8d-8652-5c7e6a7ce176" providerId="ADAL" clId="{FA074E5F-95F0-421B-8ACC-468A96C08DB7}" dt="2023-08-04T09:04:46.961" v="3534" actId="478"/>
          <ac:picMkLst>
            <pc:docMk/>
            <pc:sldMk cId="2929731092" sldId="679"/>
            <ac:picMk id="5" creationId="{EFE7D59D-EF69-960C-1BE2-99EEF8500F0B}"/>
          </ac:picMkLst>
        </pc:picChg>
        <pc:picChg chg="add del mod">
          <ac:chgData name="Koumou Jonathan ASSAMAGAN" userId="63d59a9e-3713-4e8d-8652-5c7e6a7ce176" providerId="ADAL" clId="{FA074E5F-95F0-421B-8ACC-468A96C08DB7}" dt="2023-08-02T13:23:53.535" v="201" actId="478"/>
          <ac:picMkLst>
            <pc:docMk/>
            <pc:sldMk cId="2929731092" sldId="679"/>
            <ac:picMk id="6" creationId="{775EAE32-DD5A-6D8D-F6BC-4FDE8F419C1D}"/>
          </ac:picMkLst>
        </pc:picChg>
        <pc:picChg chg="del">
          <ac:chgData name="Koumou Jonathan ASSAMAGAN" userId="63d59a9e-3713-4e8d-8652-5c7e6a7ce176" providerId="ADAL" clId="{FA074E5F-95F0-421B-8ACC-468A96C08DB7}" dt="2023-08-02T13:17:08.059" v="182" actId="478"/>
          <ac:picMkLst>
            <pc:docMk/>
            <pc:sldMk cId="2929731092" sldId="679"/>
            <ac:picMk id="8" creationId="{4DFF584D-4585-9DB1-805A-B94D8D512960}"/>
          </ac:picMkLst>
        </pc:picChg>
        <pc:picChg chg="add del mod">
          <ac:chgData name="Koumou Jonathan ASSAMAGAN" userId="63d59a9e-3713-4e8d-8652-5c7e6a7ce176" providerId="ADAL" clId="{FA074E5F-95F0-421B-8ACC-468A96C08DB7}" dt="2023-08-02T13:20:51.787" v="196" actId="478"/>
          <ac:picMkLst>
            <pc:docMk/>
            <pc:sldMk cId="2929731092" sldId="679"/>
            <ac:picMk id="9" creationId="{1D08FC37-7742-000D-449F-B72C661A19B0}"/>
          </ac:picMkLst>
        </pc:picChg>
        <pc:picChg chg="del">
          <ac:chgData name="Koumou Jonathan ASSAMAGAN" userId="63d59a9e-3713-4e8d-8652-5c7e6a7ce176" providerId="ADAL" clId="{FA074E5F-95F0-421B-8ACC-468A96C08DB7}" dt="2023-08-02T13:20:52.444" v="197" actId="478"/>
          <ac:picMkLst>
            <pc:docMk/>
            <pc:sldMk cId="2929731092" sldId="679"/>
            <ac:picMk id="10" creationId="{9BCDAB4C-8A1D-EA54-ADAE-B6E05DC770C7}"/>
          </ac:picMkLst>
        </pc:picChg>
        <pc:picChg chg="add del mod">
          <ac:chgData name="Koumou Jonathan ASSAMAGAN" userId="63d59a9e-3713-4e8d-8652-5c7e6a7ce176" providerId="ADAL" clId="{FA074E5F-95F0-421B-8ACC-468A96C08DB7}" dt="2023-08-04T09:04:50.114" v="3538" actId="478"/>
          <ac:picMkLst>
            <pc:docMk/>
            <pc:sldMk cId="2929731092" sldId="679"/>
            <ac:picMk id="11" creationId="{083C0785-8C15-7235-3EFC-541BA9D5E45E}"/>
          </ac:picMkLst>
        </pc:picChg>
        <pc:picChg chg="add mod">
          <ac:chgData name="Koumou Jonathan ASSAMAGAN" userId="63d59a9e-3713-4e8d-8652-5c7e6a7ce176" providerId="ADAL" clId="{FA074E5F-95F0-421B-8ACC-468A96C08DB7}" dt="2023-08-02T13:20:39.439" v="192"/>
          <ac:picMkLst>
            <pc:docMk/>
            <pc:sldMk cId="2929731092" sldId="679"/>
            <ac:picMk id="11" creationId="{41D68367-A20B-092D-E764-002F1264F3D8}"/>
          </ac:picMkLst>
        </pc:picChg>
        <pc:picChg chg="add del mod modCrop">
          <ac:chgData name="Koumou Jonathan ASSAMAGAN" userId="63d59a9e-3713-4e8d-8652-5c7e6a7ce176" providerId="ADAL" clId="{FA074E5F-95F0-421B-8ACC-468A96C08DB7}" dt="2023-08-04T09:04:42.505" v="3530" actId="478"/>
          <ac:picMkLst>
            <pc:docMk/>
            <pc:sldMk cId="2929731092" sldId="679"/>
            <ac:picMk id="13" creationId="{FB4B7411-57FE-7F92-C001-B1B33D85990D}"/>
          </ac:picMkLst>
        </pc:picChg>
        <pc:picChg chg="add mod">
          <ac:chgData name="Koumou Jonathan ASSAMAGAN" userId="63d59a9e-3713-4e8d-8652-5c7e6a7ce176" providerId="ADAL" clId="{FA074E5F-95F0-421B-8ACC-468A96C08DB7}" dt="2023-08-04T09:02:29.316" v="3510" actId="571"/>
          <ac:picMkLst>
            <pc:docMk/>
            <pc:sldMk cId="2929731092" sldId="679"/>
            <ac:picMk id="14" creationId="{0021633E-4693-FB8E-E9F9-7AB39E98904F}"/>
          </ac:picMkLst>
        </pc:picChg>
        <pc:picChg chg="add del mod">
          <ac:chgData name="Koumou Jonathan ASSAMAGAN" userId="63d59a9e-3713-4e8d-8652-5c7e6a7ce176" providerId="ADAL" clId="{FA074E5F-95F0-421B-8ACC-468A96C08DB7}" dt="2023-08-04T09:04:38.683" v="3527" actId="478"/>
          <ac:picMkLst>
            <pc:docMk/>
            <pc:sldMk cId="2929731092" sldId="679"/>
            <ac:picMk id="15" creationId="{F65AF805-A357-F267-4FC0-E9070E110E13}"/>
          </ac:picMkLst>
        </pc:picChg>
        <pc:picChg chg="add mod">
          <ac:chgData name="Koumou Jonathan ASSAMAGAN" userId="63d59a9e-3713-4e8d-8652-5c7e6a7ce176" providerId="ADAL" clId="{FA074E5F-95F0-421B-8ACC-468A96C08DB7}" dt="2023-08-04T09:02:29.316" v="3510" actId="571"/>
          <ac:picMkLst>
            <pc:docMk/>
            <pc:sldMk cId="2929731092" sldId="679"/>
            <ac:picMk id="16" creationId="{F973228F-BD61-A70B-3CEB-694C5F44571F}"/>
          </ac:picMkLst>
        </pc:picChg>
        <pc:picChg chg="add mod">
          <ac:chgData name="Koumou Jonathan ASSAMAGAN" userId="63d59a9e-3713-4e8d-8652-5c7e6a7ce176" providerId="ADAL" clId="{FA074E5F-95F0-421B-8ACC-468A96C08DB7}" dt="2023-08-04T09:04:56.240" v="3542" actId="1076"/>
          <ac:picMkLst>
            <pc:docMk/>
            <pc:sldMk cId="2929731092" sldId="679"/>
            <ac:picMk id="17" creationId="{69A44CCA-26A1-07D5-1145-A58CD8F1701B}"/>
          </ac:picMkLst>
        </pc:picChg>
        <pc:picChg chg="add mod ord">
          <ac:chgData name="Koumou Jonathan ASSAMAGAN" userId="63d59a9e-3713-4e8d-8652-5c7e6a7ce176" providerId="ADAL" clId="{FA074E5F-95F0-421B-8ACC-468A96C08DB7}" dt="2023-08-04T09:05:12.601" v="3545" actId="171"/>
          <ac:picMkLst>
            <pc:docMk/>
            <pc:sldMk cId="2929731092" sldId="679"/>
            <ac:picMk id="23" creationId="{35613BA9-B64C-0FCD-261E-A02A2CADDB2B}"/>
          </ac:picMkLst>
        </pc:picChg>
        <pc:picChg chg="add del mod">
          <ac:chgData name="Koumou Jonathan ASSAMAGAN" userId="63d59a9e-3713-4e8d-8652-5c7e6a7ce176" providerId="ADAL" clId="{FA074E5F-95F0-421B-8ACC-468A96C08DB7}" dt="2023-08-04T09:01:14.505" v="3486" actId="478"/>
          <ac:picMkLst>
            <pc:docMk/>
            <pc:sldMk cId="2929731092" sldId="679"/>
            <ac:picMk id="2050" creationId="{70F911AF-1410-1289-C02A-33C0DB0A69F9}"/>
          </ac:picMkLst>
        </pc:picChg>
        <pc:cxnChg chg="add del">
          <ac:chgData name="Koumou Jonathan ASSAMAGAN" userId="63d59a9e-3713-4e8d-8652-5c7e6a7ce176" providerId="ADAL" clId="{FA074E5F-95F0-421B-8ACC-468A96C08DB7}" dt="2023-08-02T13:28:58.945" v="250" actId="11529"/>
          <ac:cxnSpMkLst>
            <pc:docMk/>
            <pc:sldMk cId="2929731092" sldId="679"/>
            <ac:cxnSpMk id="17" creationId="{459093C7-F0E6-D08A-C8AD-632F155C8D4B}"/>
          </ac:cxnSpMkLst>
        </pc:cxnChg>
      </pc:sldChg>
      <pc:sldChg chg="addSp delSp modSp add del mod">
        <pc:chgData name="Koumou Jonathan ASSAMAGAN" userId="63d59a9e-3713-4e8d-8652-5c7e6a7ce176" providerId="ADAL" clId="{FA074E5F-95F0-421B-8ACC-468A96C08DB7}" dt="2023-08-04T12:36:40.594" v="4087" actId="47"/>
        <pc:sldMkLst>
          <pc:docMk/>
          <pc:sldMk cId="341263901" sldId="680"/>
        </pc:sldMkLst>
        <pc:picChg chg="del">
          <ac:chgData name="Koumou Jonathan ASSAMAGAN" userId="63d59a9e-3713-4e8d-8652-5c7e6a7ce176" providerId="ADAL" clId="{FA074E5F-95F0-421B-8ACC-468A96C08DB7}" dt="2023-08-02T13:31:00.462" v="268" actId="478"/>
          <ac:picMkLst>
            <pc:docMk/>
            <pc:sldMk cId="341263901" sldId="680"/>
            <ac:picMk id="6" creationId="{775EAE32-DD5A-6D8D-F6BC-4FDE8F419C1D}"/>
          </ac:picMkLst>
        </pc:picChg>
        <pc:picChg chg="add mod">
          <ac:chgData name="Koumou Jonathan ASSAMAGAN" userId="63d59a9e-3713-4e8d-8652-5c7e6a7ce176" providerId="ADAL" clId="{FA074E5F-95F0-421B-8ACC-468A96C08DB7}" dt="2023-08-02T13:31:15.073" v="273" actId="14100"/>
          <ac:picMkLst>
            <pc:docMk/>
            <pc:sldMk cId="341263901" sldId="680"/>
            <ac:picMk id="7" creationId="{C6C5C5A3-F225-189F-2932-431BB3304AF7}"/>
          </ac:picMkLst>
        </pc:picChg>
        <pc:picChg chg="mod">
          <ac:chgData name="Koumou Jonathan ASSAMAGAN" userId="63d59a9e-3713-4e8d-8652-5c7e6a7ce176" providerId="ADAL" clId="{FA074E5F-95F0-421B-8ACC-468A96C08DB7}" dt="2023-08-02T13:31:22.667" v="275" actId="1076"/>
          <ac:picMkLst>
            <pc:docMk/>
            <pc:sldMk cId="341263901" sldId="680"/>
            <ac:picMk id="9" creationId="{1D08FC37-7742-000D-449F-B72C661A19B0}"/>
          </ac:picMkLst>
        </pc:picChg>
        <pc:picChg chg="mod">
          <ac:chgData name="Koumou Jonathan ASSAMAGAN" userId="63d59a9e-3713-4e8d-8652-5c7e6a7ce176" providerId="ADAL" clId="{FA074E5F-95F0-421B-8ACC-468A96C08DB7}" dt="2023-08-02T13:31:19.303" v="274" actId="1076"/>
          <ac:picMkLst>
            <pc:docMk/>
            <pc:sldMk cId="341263901" sldId="680"/>
            <ac:picMk id="10" creationId="{9BCDAB4C-8A1D-EA54-ADAE-B6E05DC770C7}"/>
          </ac:picMkLst>
        </pc:picChg>
      </pc:sldChg>
      <pc:sldChg chg="del">
        <pc:chgData name="Koumou Jonathan ASSAMAGAN" userId="63d59a9e-3713-4e8d-8652-5c7e6a7ce176" providerId="ADAL" clId="{FA074E5F-95F0-421B-8ACC-468A96C08DB7}" dt="2023-08-04T12:34:56.127" v="4083" actId="47"/>
        <pc:sldMkLst>
          <pc:docMk/>
          <pc:sldMk cId="3240358044" sldId="681"/>
        </pc:sldMkLst>
      </pc:sldChg>
      <pc:sldChg chg="new del">
        <pc:chgData name="Koumou Jonathan ASSAMAGAN" userId="63d59a9e-3713-4e8d-8652-5c7e6a7ce176" providerId="ADAL" clId="{FA074E5F-95F0-421B-8ACC-468A96C08DB7}" dt="2023-08-02T13:46:34.998" v="292" actId="47"/>
        <pc:sldMkLst>
          <pc:docMk/>
          <pc:sldMk cId="159542871" sldId="682"/>
        </pc:sldMkLst>
      </pc:sldChg>
      <pc:sldChg chg="addSp delSp modSp new del mod modAnim">
        <pc:chgData name="Koumou Jonathan ASSAMAGAN" userId="63d59a9e-3713-4e8d-8652-5c7e6a7ce176" providerId="ADAL" clId="{FA074E5F-95F0-421B-8ACC-468A96C08DB7}" dt="2023-08-03T12:29:12.391" v="1862" actId="47"/>
        <pc:sldMkLst>
          <pc:docMk/>
          <pc:sldMk cId="322841073" sldId="683"/>
        </pc:sldMkLst>
        <pc:spChg chg="mod">
          <ac:chgData name="Koumou Jonathan ASSAMAGAN" userId="63d59a9e-3713-4e8d-8652-5c7e6a7ce176" providerId="ADAL" clId="{FA074E5F-95F0-421B-8ACC-468A96C08DB7}" dt="2023-08-02T13:57:07.266" v="321" actId="20577"/>
          <ac:spMkLst>
            <pc:docMk/>
            <pc:sldMk cId="322841073" sldId="683"/>
            <ac:spMk id="2" creationId="{56D9B11B-4237-8594-175F-921EBBAC9819}"/>
          </ac:spMkLst>
        </pc:spChg>
        <pc:spChg chg="add del mod">
          <ac:chgData name="Koumou Jonathan ASSAMAGAN" userId="63d59a9e-3713-4e8d-8652-5c7e6a7ce176" providerId="ADAL" clId="{FA074E5F-95F0-421B-8ACC-468A96C08DB7}" dt="2023-08-03T12:29:01.468" v="1856"/>
          <ac:spMkLst>
            <pc:docMk/>
            <pc:sldMk cId="322841073" sldId="683"/>
            <ac:spMk id="3" creationId="{34970470-2BFE-281D-986E-AA505FE0C6DE}"/>
          </ac:spMkLst>
        </pc:spChg>
        <pc:spChg chg="add del mod">
          <ac:chgData name="Koumou Jonathan ASSAMAGAN" userId="63d59a9e-3713-4e8d-8652-5c7e6a7ce176" providerId="ADAL" clId="{FA074E5F-95F0-421B-8ACC-468A96C08DB7}" dt="2023-08-03T12:29:01.468" v="1856"/>
          <ac:spMkLst>
            <pc:docMk/>
            <pc:sldMk cId="322841073" sldId="683"/>
            <ac:spMk id="4" creationId="{83553B78-01A1-78B9-B99F-F86ABF83E379}"/>
          </ac:spMkLst>
        </pc:spChg>
        <pc:picChg chg="add del mod">
          <ac:chgData name="Koumou Jonathan ASSAMAGAN" userId="63d59a9e-3713-4e8d-8652-5c7e6a7ce176" providerId="ADAL" clId="{FA074E5F-95F0-421B-8ACC-468A96C08DB7}" dt="2023-08-03T12:29:05.560" v="1860"/>
          <ac:picMkLst>
            <pc:docMk/>
            <pc:sldMk cId="322841073" sldId="683"/>
            <ac:picMk id="5" creationId="{C43BF18A-0A52-BD4B-6968-E87831B2FDAF}"/>
          </ac:picMkLst>
        </pc:picChg>
      </pc:sldChg>
      <pc:sldChg chg="addSp delSp modSp new del mod delAnim modAnim">
        <pc:chgData name="Koumou Jonathan ASSAMAGAN" userId="63d59a9e-3713-4e8d-8652-5c7e6a7ce176" providerId="ADAL" clId="{FA074E5F-95F0-421B-8ACC-468A96C08DB7}" dt="2023-08-04T12:36:17.480" v="4084" actId="47"/>
        <pc:sldMkLst>
          <pc:docMk/>
          <pc:sldMk cId="3386802338" sldId="684"/>
        </pc:sldMkLst>
        <pc:spChg chg="mod">
          <ac:chgData name="Koumou Jonathan ASSAMAGAN" userId="63d59a9e-3713-4e8d-8652-5c7e6a7ce176" providerId="ADAL" clId="{FA074E5F-95F0-421B-8ACC-468A96C08DB7}" dt="2023-08-03T12:46:47.428" v="1963" actId="20577"/>
          <ac:spMkLst>
            <pc:docMk/>
            <pc:sldMk cId="3386802338" sldId="684"/>
            <ac:spMk id="2" creationId="{6EB681D6-C8F7-F466-17E8-E1E6DE5D267D}"/>
          </ac:spMkLst>
        </pc:spChg>
        <pc:spChg chg="mod">
          <ac:chgData name="Koumou Jonathan ASSAMAGAN" userId="63d59a9e-3713-4e8d-8652-5c7e6a7ce176" providerId="ADAL" clId="{FA074E5F-95F0-421B-8ACC-468A96C08DB7}" dt="2023-08-03T12:28:50.837" v="1851" actId="14100"/>
          <ac:spMkLst>
            <pc:docMk/>
            <pc:sldMk cId="3386802338" sldId="684"/>
            <ac:spMk id="3" creationId="{078C3592-9A5B-156F-736B-0EBB9D8D1F69}"/>
          </ac:spMkLst>
        </pc:spChg>
        <pc:spChg chg="del mod">
          <ac:chgData name="Koumou Jonathan ASSAMAGAN" userId="63d59a9e-3713-4e8d-8652-5c7e6a7ce176" providerId="ADAL" clId="{FA074E5F-95F0-421B-8ACC-468A96C08DB7}" dt="2023-08-02T14:59:49.033" v="672" actId="478"/>
          <ac:spMkLst>
            <pc:docMk/>
            <pc:sldMk cId="3386802338" sldId="684"/>
            <ac:spMk id="4" creationId="{897E7BBF-57FF-AAB1-4ABE-4D33B67ADE8D}"/>
          </ac:spMkLst>
        </pc:spChg>
        <pc:spChg chg="del mod">
          <ac:chgData name="Koumou Jonathan ASSAMAGAN" userId="63d59a9e-3713-4e8d-8652-5c7e6a7ce176" providerId="ADAL" clId="{FA074E5F-95F0-421B-8ACC-468A96C08DB7}" dt="2023-08-02T14:59:49.033" v="672" actId="478"/>
          <ac:spMkLst>
            <pc:docMk/>
            <pc:sldMk cId="3386802338" sldId="684"/>
            <ac:spMk id="5" creationId="{78059932-0247-ECF9-4D8F-D20DB8F130EC}"/>
          </ac:spMkLst>
        </pc:spChg>
        <pc:spChg chg="del mod">
          <ac:chgData name="Koumou Jonathan ASSAMAGAN" userId="63d59a9e-3713-4e8d-8652-5c7e6a7ce176" providerId="ADAL" clId="{FA074E5F-95F0-421B-8ACC-468A96C08DB7}" dt="2023-08-02T14:59:49.033" v="672" actId="478"/>
          <ac:spMkLst>
            <pc:docMk/>
            <pc:sldMk cId="3386802338" sldId="684"/>
            <ac:spMk id="6" creationId="{F3837AF0-5DEE-E8AD-9EC9-4A591C3EAC85}"/>
          </ac:spMkLst>
        </pc:spChg>
        <pc:spChg chg="del mod">
          <ac:chgData name="Koumou Jonathan ASSAMAGAN" userId="63d59a9e-3713-4e8d-8652-5c7e6a7ce176" providerId="ADAL" clId="{FA074E5F-95F0-421B-8ACC-468A96C08DB7}" dt="2023-08-02T14:59:49.033" v="672" actId="478"/>
          <ac:spMkLst>
            <pc:docMk/>
            <pc:sldMk cId="3386802338" sldId="684"/>
            <ac:spMk id="7" creationId="{E284ACFB-A465-9D6C-63E2-52D0F35ADCA1}"/>
          </ac:spMkLst>
        </pc:spChg>
        <pc:spChg chg="mod">
          <ac:chgData name="Koumou Jonathan ASSAMAGAN" userId="63d59a9e-3713-4e8d-8652-5c7e6a7ce176" providerId="ADAL" clId="{FA074E5F-95F0-421B-8ACC-468A96C08DB7}" dt="2023-08-02T13:58:59.137" v="351" actId="20577"/>
          <ac:spMkLst>
            <pc:docMk/>
            <pc:sldMk cId="3386802338" sldId="684"/>
            <ac:spMk id="8" creationId="{E4A376AB-850D-3A46-ADA8-3C7423D85508}"/>
          </ac:spMkLst>
        </pc:spChg>
        <pc:spChg chg="add mod">
          <ac:chgData name="Koumou Jonathan ASSAMAGAN" userId="63d59a9e-3713-4e8d-8652-5c7e6a7ce176" providerId="ADAL" clId="{FA074E5F-95F0-421B-8ACC-468A96C08DB7}" dt="2023-08-02T14:54:39.529" v="482" actId="571"/>
          <ac:spMkLst>
            <pc:docMk/>
            <pc:sldMk cId="3386802338" sldId="684"/>
            <ac:spMk id="10" creationId="{9E871CDB-A385-7186-7818-933C74AF4C04}"/>
          </ac:spMkLst>
        </pc:spChg>
        <pc:spChg chg="add del mod">
          <ac:chgData name="Koumou Jonathan ASSAMAGAN" userId="63d59a9e-3713-4e8d-8652-5c7e6a7ce176" providerId="ADAL" clId="{FA074E5F-95F0-421B-8ACC-468A96C08DB7}" dt="2023-08-02T14:58:31.346" v="658" actId="478"/>
          <ac:spMkLst>
            <pc:docMk/>
            <pc:sldMk cId="3386802338" sldId="684"/>
            <ac:spMk id="11" creationId="{3071D5A3-9A45-572F-071E-D5FC2757DDBC}"/>
          </ac:spMkLst>
        </pc:spChg>
        <pc:spChg chg="add mod">
          <ac:chgData name="Koumou Jonathan ASSAMAGAN" userId="63d59a9e-3713-4e8d-8652-5c7e6a7ce176" providerId="ADAL" clId="{FA074E5F-95F0-421B-8ACC-468A96C08DB7}" dt="2023-08-02T14:59:42.699" v="671" actId="1076"/>
          <ac:spMkLst>
            <pc:docMk/>
            <pc:sldMk cId="3386802338" sldId="684"/>
            <ac:spMk id="12" creationId="{4FB26FEC-F6A1-3A92-D738-E3858C8B7390}"/>
          </ac:spMkLst>
        </pc:spChg>
        <pc:spChg chg="add del mod">
          <ac:chgData name="Koumou Jonathan ASSAMAGAN" userId="63d59a9e-3713-4e8d-8652-5c7e6a7ce176" providerId="ADAL" clId="{FA074E5F-95F0-421B-8ACC-468A96C08DB7}" dt="2023-08-02T14:54:52.658" v="488" actId="571"/>
          <ac:spMkLst>
            <pc:docMk/>
            <pc:sldMk cId="3386802338" sldId="684"/>
            <ac:spMk id="13" creationId="{9257C617-520E-F040-34E7-98A2855B8B55}"/>
          </ac:spMkLst>
        </pc:spChg>
        <pc:spChg chg="add del mod">
          <ac:chgData name="Koumou Jonathan ASSAMAGAN" userId="63d59a9e-3713-4e8d-8652-5c7e6a7ce176" providerId="ADAL" clId="{FA074E5F-95F0-421B-8ACC-468A96C08DB7}" dt="2023-08-02T14:54:52.658" v="488" actId="571"/>
          <ac:spMkLst>
            <pc:docMk/>
            <pc:sldMk cId="3386802338" sldId="684"/>
            <ac:spMk id="14" creationId="{01325477-BAC8-52C0-2438-013CAD563B8D}"/>
          </ac:spMkLst>
        </pc:spChg>
        <pc:spChg chg="add del mod">
          <ac:chgData name="Koumou Jonathan ASSAMAGAN" userId="63d59a9e-3713-4e8d-8652-5c7e6a7ce176" providerId="ADAL" clId="{FA074E5F-95F0-421B-8ACC-468A96C08DB7}" dt="2023-08-02T14:54:52.658" v="488" actId="571"/>
          <ac:spMkLst>
            <pc:docMk/>
            <pc:sldMk cId="3386802338" sldId="684"/>
            <ac:spMk id="15" creationId="{EFE27536-0D80-ED7F-13E6-67708B102E82}"/>
          </ac:spMkLst>
        </pc:spChg>
        <pc:spChg chg="add mod">
          <ac:chgData name="Koumou Jonathan ASSAMAGAN" userId="63d59a9e-3713-4e8d-8652-5c7e6a7ce176" providerId="ADAL" clId="{FA074E5F-95F0-421B-8ACC-468A96C08DB7}" dt="2023-08-02T14:58:09.497" v="653" actId="571"/>
          <ac:spMkLst>
            <pc:docMk/>
            <pc:sldMk cId="3386802338" sldId="684"/>
            <ac:spMk id="16" creationId="{D74C86BB-0F09-B143-4B13-A9FFAB00BC44}"/>
          </ac:spMkLst>
        </pc:spChg>
        <pc:spChg chg="add mod">
          <ac:chgData name="Koumou Jonathan ASSAMAGAN" userId="63d59a9e-3713-4e8d-8652-5c7e6a7ce176" providerId="ADAL" clId="{FA074E5F-95F0-421B-8ACC-468A96C08DB7}" dt="2023-08-02T14:58:09.497" v="653" actId="571"/>
          <ac:spMkLst>
            <pc:docMk/>
            <pc:sldMk cId="3386802338" sldId="684"/>
            <ac:spMk id="17" creationId="{68B011C6-2E87-F7F3-8E9D-87C620655919}"/>
          </ac:spMkLst>
        </pc:spChg>
        <pc:spChg chg="add mod">
          <ac:chgData name="Koumou Jonathan ASSAMAGAN" userId="63d59a9e-3713-4e8d-8652-5c7e6a7ce176" providerId="ADAL" clId="{FA074E5F-95F0-421B-8ACC-468A96C08DB7}" dt="2023-08-02T14:59:49.033" v="672" actId="478"/>
          <ac:spMkLst>
            <pc:docMk/>
            <pc:sldMk cId="3386802338" sldId="684"/>
            <ac:spMk id="21" creationId="{AF9A9648-2D69-48B7-8945-6994A5919F87}"/>
          </ac:spMkLst>
        </pc:spChg>
        <pc:spChg chg="add mod">
          <ac:chgData name="Koumou Jonathan ASSAMAGAN" userId="63d59a9e-3713-4e8d-8652-5c7e6a7ce176" providerId="ADAL" clId="{FA074E5F-95F0-421B-8ACC-468A96C08DB7}" dt="2023-08-02T14:59:49.033" v="672" actId="478"/>
          <ac:spMkLst>
            <pc:docMk/>
            <pc:sldMk cId="3386802338" sldId="684"/>
            <ac:spMk id="23" creationId="{503FAB32-B105-57F5-0799-BE44378CB44E}"/>
          </ac:spMkLst>
        </pc:spChg>
        <pc:spChg chg="add mod">
          <ac:chgData name="Koumou Jonathan ASSAMAGAN" userId="63d59a9e-3713-4e8d-8652-5c7e6a7ce176" providerId="ADAL" clId="{FA074E5F-95F0-421B-8ACC-468A96C08DB7}" dt="2023-08-02T14:59:49.033" v="672" actId="478"/>
          <ac:spMkLst>
            <pc:docMk/>
            <pc:sldMk cId="3386802338" sldId="684"/>
            <ac:spMk id="25" creationId="{883C9E9B-CEFA-1124-200C-5A1C6D287AD4}"/>
          </ac:spMkLst>
        </pc:spChg>
        <pc:spChg chg="add mod">
          <ac:chgData name="Koumou Jonathan ASSAMAGAN" userId="63d59a9e-3713-4e8d-8652-5c7e6a7ce176" providerId="ADAL" clId="{FA074E5F-95F0-421B-8ACC-468A96C08DB7}" dt="2023-08-02T14:59:49.033" v="672" actId="478"/>
          <ac:spMkLst>
            <pc:docMk/>
            <pc:sldMk cId="3386802338" sldId="684"/>
            <ac:spMk id="27" creationId="{4D168B6B-8DA6-38D6-5D19-D16DAB2EFA72}"/>
          </ac:spMkLst>
        </pc:spChg>
        <pc:spChg chg="add del mod">
          <ac:chgData name="Koumou Jonathan ASSAMAGAN" userId="63d59a9e-3713-4e8d-8652-5c7e6a7ce176" providerId="ADAL" clId="{FA074E5F-95F0-421B-8ACC-468A96C08DB7}" dt="2023-08-03T12:29:22.342" v="1864" actId="478"/>
          <ac:spMkLst>
            <pc:docMk/>
            <pc:sldMk cId="3386802338" sldId="684"/>
            <ac:spMk id="30" creationId="{81C6C1AE-BCC7-41F4-A38B-E0F1D1323402}"/>
          </ac:spMkLst>
        </pc:spChg>
        <pc:spChg chg="add del mod">
          <ac:chgData name="Koumou Jonathan ASSAMAGAN" userId="63d59a9e-3713-4e8d-8652-5c7e6a7ce176" providerId="ADAL" clId="{FA074E5F-95F0-421B-8ACC-468A96C08DB7}" dt="2023-08-03T12:39:00.842" v="1879"/>
          <ac:spMkLst>
            <pc:docMk/>
            <pc:sldMk cId="3386802338" sldId="684"/>
            <ac:spMk id="34" creationId="{6A835E52-65CD-E2B8-AA89-3F80B2BCCCFF}"/>
          </ac:spMkLst>
        </pc:spChg>
        <pc:spChg chg="add del mod">
          <ac:chgData name="Koumou Jonathan ASSAMAGAN" userId="63d59a9e-3713-4e8d-8652-5c7e6a7ce176" providerId="ADAL" clId="{FA074E5F-95F0-421B-8ACC-468A96C08DB7}" dt="2023-08-03T12:39:00.842" v="1879"/>
          <ac:spMkLst>
            <pc:docMk/>
            <pc:sldMk cId="3386802338" sldId="684"/>
            <ac:spMk id="35" creationId="{E659559B-DB61-6A74-18A4-26BBEB15B7A0}"/>
          </ac:spMkLst>
        </pc:spChg>
        <pc:spChg chg="add del mod">
          <ac:chgData name="Koumou Jonathan ASSAMAGAN" userId="63d59a9e-3713-4e8d-8652-5c7e6a7ce176" providerId="ADAL" clId="{FA074E5F-95F0-421B-8ACC-468A96C08DB7}" dt="2023-08-03T12:39:00.842" v="1879"/>
          <ac:spMkLst>
            <pc:docMk/>
            <pc:sldMk cId="3386802338" sldId="684"/>
            <ac:spMk id="36" creationId="{22C57B80-81D7-BE5A-D99C-AE10C92B3570}"/>
          </ac:spMkLst>
        </pc:spChg>
        <pc:spChg chg="add del mod">
          <ac:chgData name="Koumou Jonathan ASSAMAGAN" userId="63d59a9e-3713-4e8d-8652-5c7e6a7ce176" providerId="ADAL" clId="{FA074E5F-95F0-421B-8ACC-468A96C08DB7}" dt="2023-08-03T12:40:20.083" v="1884"/>
          <ac:spMkLst>
            <pc:docMk/>
            <pc:sldMk cId="3386802338" sldId="684"/>
            <ac:spMk id="38" creationId="{06701324-6088-61AE-30AF-88D0EDC6FCFF}"/>
          </ac:spMkLst>
        </pc:spChg>
        <pc:spChg chg="add del mod">
          <ac:chgData name="Koumou Jonathan ASSAMAGAN" userId="63d59a9e-3713-4e8d-8652-5c7e6a7ce176" providerId="ADAL" clId="{FA074E5F-95F0-421B-8ACC-468A96C08DB7}" dt="2023-08-03T12:40:20.083" v="1884"/>
          <ac:spMkLst>
            <pc:docMk/>
            <pc:sldMk cId="3386802338" sldId="684"/>
            <ac:spMk id="39" creationId="{530ED962-FAD3-5493-85F3-FF84424B6CDD}"/>
          </ac:spMkLst>
        </pc:spChg>
        <pc:spChg chg="add del mod">
          <ac:chgData name="Koumou Jonathan ASSAMAGAN" userId="63d59a9e-3713-4e8d-8652-5c7e6a7ce176" providerId="ADAL" clId="{FA074E5F-95F0-421B-8ACC-468A96C08DB7}" dt="2023-08-03T12:40:20.083" v="1884"/>
          <ac:spMkLst>
            <pc:docMk/>
            <pc:sldMk cId="3386802338" sldId="684"/>
            <ac:spMk id="40" creationId="{FFDC4170-21EA-D07E-B2EA-EAFC1EED35F6}"/>
          </ac:spMkLst>
        </pc:spChg>
        <pc:graphicFrameChg chg="add del modGraphic">
          <ac:chgData name="Koumou Jonathan ASSAMAGAN" userId="63d59a9e-3713-4e8d-8652-5c7e6a7ce176" providerId="ADAL" clId="{FA074E5F-95F0-421B-8ACC-468A96C08DB7}" dt="2023-08-03T12:31:00.691" v="1869" actId="478"/>
          <ac:graphicFrameMkLst>
            <pc:docMk/>
            <pc:sldMk cId="3386802338" sldId="684"/>
            <ac:graphicFrameMk id="32" creationId="{09BF1205-FDB5-383E-947D-4AB412A0C23B}"/>
          </ac:graphicFrameMkLst>
        </pc:graphicFrameChg>
        <pc:graphicFrameChg chg="add del mod">
          <ac:chgData name="Koumou Jonathan ASSAMAGAN" userId="63d59a9e-3713-4e8d-8652-5c7e6a7ce176" providerId="ADAL" clId="{FA074E5F-95F0-421B-8ACC-468A96C08DB7}" dt="2023-08-03T12:41:22.920" v="1889" actId="478"/>
          <ac:graphicFrameMkLst>
            <pc:docMk/>
            <pc:sldMk cId="3386802338" sldId="684"/>
            <ac:graphicFrameMk id="41" creationId="{B4E36794-7A91-2637-68B1-61441F62CA3E}"/>
          </ac:graphicFrameMkLst>
        </pc:graphicFrameChg>
        <pc:graphicFrameChg chg="add mod modGraphic">
          <ac:chgData name="Koumou Jonathan ASSAMAGAN" userId="63d59a9e-3713-4e8d-8652-5c7e6a7ce176" providerId="ADAL" clId="{FA074E5F-95F0-421B-8ACC-468A96C08DB7}" dt="2023-08-03T12:43:38.477" v="1919"/>
          <ac:graphicFrameMkLst>
            <pc:docMk/>
            <pc:sldMk cId="3386802338" sldId="684"/>
            <ac:graphicFrameMk id="43" creationId="{24B51591-9C34-343A-C415-8C4E9461C2AC}"/>
          </ac:graphicFrameMkLst>
        </pc:graphicFrameChg>
        <pc:picChg chg="add del">
          <ac:chgData name="Koumou Jonathan ASSAMAGAN" userId="63d59a9e-3713-4e8d-8652-5c7e6a7ce176" providerId="ADAL" clId="{FA074E5F-95F0-421B-8ACC-468A96C08DB7}" dt="2023-08-02T14:59:35.881" v="669" actId="22"/>
          <ac:picMkLst>
            <pc:docMk/>
            <pc:sldMk cId="3386802338" sldId="684"/>
            <ac:picMk id="19" creationId="{3530B510-1164-75F0-881F-812FA5D69E9B}"/>
          </ac:picMkLst>
        </pc:picChg>
        <pc:picChg chg="add del mod">
          <ac:chgData name="Koumou Jonathan ASSAMAGAN" userId="63d59a9e-3713-4e8d-8652-5c7e6a7ce176" providerId="ADAL" clId="{FA074E5F-95F0-421B-8ACC-468A96C08DB7}" dt="2023-08-03T12:29:14.805" v="1863" actId="478"/>
          <ac:picMkLst>
            <pc:docMk/>
            <pc:sldMk cId="3386802338" sldId="684"/>
            <ac:picMk id="29" creationId="{F1746CD2-A35E-AC6E-39DF-58FDBDA23733}"/>
          </ac:picMkLst>
        </pc:picChg>
        <pc:picChg chg="add del mod">
          <ac:chgData name="Koumou Jonathan ASSAMAGAN" userId="63d59a9e-3713-4e8d-8652-5c7e6a7ce176" providerId="ADAL" clId="{FA074E5F-95F0-421B-8ACC-468A96C08DB7}" dt="2023-08-03T12:39:00.842" v="1879"/>
          <ac:picMkLst>
            <pc:docMk/>
            <pc:sldMk cId="3386802338" sldId="684"/>
            <ac:picMk id="33" creationId="{91EB5DAC-8915-7C78-6CE1-5D774263BD4C}"/>
          </ac:picMkLst>
        </pc:picChg>
        <pc:picChg chg="add del mod">
          <ac:chgData name="Koumou Jonathan ASSAMAGAN" userId="63d59a9e-3713-4e8d-8652-5c7e6a7ce176" providerId="ADAL" clId="{FA074E5F-95F0-421B-8ACC-468A96C08DB7}" dt="2023-08-03T12:40:20.083" v="1884"/>
          <ac:picMkLst>
            <pc:docMk/>
            <pc:sldMk cId="3386802338" sldId="684"/>
            <ac:picMk id="37" creationId="{4E71586D-38A5-6760-239B-6D0BC9CDB537}"/>
          </ac:picMkLst>
        </pc:picChg>
      </pc:sldChg>
      <pc:sldChg chg="addSp delSp modSp add del mod ord delAnim modAnim">
        <pc:chgData name="Koumou Jonathan ASSAMAGAN" userId="63d59a9e-3713-4e8d-8652-5c7e6a7ce176" providerId="ADAL" clId="{FA074E5F-95F0-421B-8ACC-468A96C08DB7}" dt="2023-08-04T12:36:17.480" v="4084" actId="47"/>
        <pc:sldMkLst>
          <pc:docMk/>
          <pc:sldMk cId="3495035329" sldId="685"/>
        </pc:sldMkLst>
        <pc:spChg chg="mod">
          <ac:chgData name="Koumou Jonathan ASSAMAGAN" userId="63d59a9e-3713-4e8d-8652-5c7e6a7ce176" providerId="ADAL" clId="{FA074E5F-95F0-421B-8ACC-468A96C08DB7}" dt="2023-08-02T15:06:43.651" v="850" actId="27636"/>
          <ac:spMkLst>
            <pc:docMk/>
            <pc:sldMk cId="3495035329" sldId="685"/>
            <ac:spMk id="2" creationId="{6EB681D6-C8F7-F466-17E8-E1E6DE5D267D}"/>
          </ac:spMkLst>
        </pc:spChg>
        <pc:spChg chg="mod">
          <ac:chgData name="Koumou Jonathan ASSAMAGAN" userId="63d59a9e-3713-4e8d-8652-5c7e6a7ce176" providerId="ADAL" clId="{FA074E5F-95F0-421B-8ACC-468A96C08DB7}" dt="2023-08-03T09:34:40.533" v="1116" actId="20577"/>
          <ac:spMkLst>
            <pc:docMk/>
            <pc:sldMk cId="3495035329" sldId="685"/>
            <ac:spMk id="5" creationId="{78059932-0247-ECF9-4D8F-D20DB8F130EC}"/>
          </ac:spMkLst>
        </pc:spChg>
        <pc:spChg chg="del">
          <ac:chgData name="Koumou Jonathan ASSAMAGAN" userId="63d59a9e-3713-4e8d-8652-5c7e6a7ce176" providerId="ADAL" clId="{FA074E5F-95F0-421B-8ACC-468A96C08DB7}" dt="2023-08-03T13:02:36.065" v="2052" actId="478"/>
          <ac:spMkLst>
            <pc:docMk/>
            <pc:sldMk cId="3495035329" sldId="685"/>
            <ac:spMk id="6" creationId="{F3837AF0-5DEE-E8AD-9EC9-4A591C3EAC85}"/>
          </ac:spMkLst>
        </pc:spChg>
        <pc:spChg chg="del mod">
          <ac:chgData name="Koumou Jonathan ASSAMAGAN" userId="63d59a9e-3713-4e8d-8652-5c7e6a7ce176" providerId="ADAL" clId="{FA074E5F-95F0-421B-8ACC-468A96C08DB7}" dt="2023-08-03T13:02:34.111" v="2051" actId="478"/>
          <ac:spMkLst>
            <pc:docMk/>
            <pc:sldMk cId="3495035329" sldId="685"/>
            <ac:spMk id="7" creationId="{E284ACFB-A465-9D6C-63E2-52D0F35ADCA1}"/>
          </ac:spMkLst>
        </pc:spChg>
        <pc:spChg chg="mod">
          <ac:chgData name="Koumou Jonathan ASSAMAGAN" userId="63d59a9e-3713-4e8d-8652-5c7e6a7ce176" providerId="ADAL" clId="{FA074E5F-95F0-421B-8ACC-468A96C08DB7}" dt="2023-08-03T13:42:42.377" v="2167" actId="1076"/>
          <ac:spMkLst>
            <pc:docMk/>
            <pc:sldMk cId="3495035329" sldId="685"/>
            <ac:spMk id="8" creationId="{E4A376AB-850D-3A46-ADA8-3C7423D85508}"/>
          </ac:spMkLst>
        </pc:spChg>
        <pc:spChg chg="del">
          <ac:chgData name="Koumou Jonathan ASSAMAGAN" userId="63d59a9e-3713-4e8d-8652-5c7e6a7ce176" providerId="ADAL" clId="{FA074E5F-95F0-421B-8ACC-468A96C08DB7}" dt="2023-08-03T13:42:38.983" v="2166" actId="478"/>
          <ac:spMkLst>
            <pc:docMk/>
            <pc:sldMk cId="3495035329" sldId="685"/>
            <ac:spMk id="9" creationId="{DE338A86-C290-7174-7F95-465F53ACD3F9}"/>
          </ac:spMkLst>
        </pc:spChg>
        <pc:spChg chg="add del mod">
          <ac:chgData name="Koumou Jonathan ASSAMAGAN" userId="63d59a9e-3713-4e8d-8652-5c7e6a7ce176" providerId="ADAL" clId="{FA074E5F-95F0-421B-8ACC-468A96C08DB7}" dt="2023-08-03T13:02:37.546" v="2053" actId="478"/>
          <ac:spMkLst>
            <pc:docMk/>
            <pc:sldMk cId="3495035329" sldId="685"/>
            <ac:spMk id="13" creationId="{ABDED32F-F2C1-2761-D14E-EBFFB3A2E2D9}"/>
          </ac:spMkLst>
        </pc:spChg>
      </pc:sldChg>
      <pc:sldChg chg="addSp delSp modSp new del mod modTransition">
        <pc:chgData name="Koumou Jonathan ASSAMAGAN" userId="63d59a9e-3713-4e8d-8652-5c7e6a7ce176" providerId="ADAL" clId="{FA074E5F-95F0-421B-8ACC-468A96C08DB7}" dt="2023-08-04T12:36:17.480" v="4084" actId="47"/>
        <pc:sldMkLst>
          <pc:docMk/>
          <pc:sldMk cId="1334542212" sldId="686"/>
        </pc:sldMkLst>
        <pc:spChg chg="mod">
          <ac:chgData name="Koumou Jonathan ASSAMAGAN" userId="63d59a9e-3713-4e8d-8652-5c7e6a7ce176" providerId="ADAL" clId="{FA074E5F-95F0-421B-8ACC-468A96C08DB7}" dt="2023-08-03T13:42:33.419" v="2164" actId="1076"/>
          <ac:spMkLst>
            <pc:docMk/>
            <pc:sldMk cId="1334542212" sldId="686"/>
            <ac:spMk id="2" creationId="{A8F67653-E59E-4DED-B80F-6089DBDD3D19}"/>
          </ac:spMkLst>
        </pc:spChg>
        <pc:spChg chg="mod">
          <ac:chgData name="Koumou Jonathan ASSAMAGAN" userId="63d59a9e-3713-4e8d-8652-5c7e6a7ce176" providerId="ADAL" clId="{FA074E5F-95F0-421B-8ACC-468A96C08DB7}" dt="2023-08-02T15:25:24.666" v="893"/>
          <ac:spMkLst>
            <pc:docMk/>
            <pc:sldMk cId="1334542212" sldId="686"/>
            <ac:spMk id="3" creationId="{92CE3927-2A14-D56B-2377-67933C2481DB}"/>
          </ac:spMkLst>
        </pc:spChg>
        <pc:spChg chg="add mod">
          <ac:chgData name="Koumou Jonathan ASSAMAGAN" userId="63d59a9e-3713-4e8d-8652-5c7e6a7ce176" providerId="ADAL" clId="{FA074E5F-95F0-421B-8ACC-468A96C08DB7}" dt="2023-08-03T13:35:07.901" v="2139" actId="20577"/>
          <ac:spMkLst>
            <pc:docMk/>
            <pc:sldMk cId="1334542212" sldId="686"/>
            <ac:spMk id="8" creationId="{A191D9F5-6C03-CF2B-6A76-F9449D163B6A}"/>
          </ac:spMkLst>
        </pc:spChg>
        <pc:spChg chg="add mod">
          <ac:chgData name="Koumou Jonathan ASSAMAGAN" userId="63d59a9e-3713-4e8d-8652-5c7e6a7ce176" providerId="ADAL" clId="{FA074E5F-95F0-421B-8ACC-468A96C08DB7}" dt="2023-08-02T15:25:37.797" v="896" actId="767"/>
          <ac:spMkLst>
            <pc:docMk/>
            <pc:sldMk cId="1334542212" sldId="686"/>
            <ac:spMk id="9" creationId="{71DD6B08-0A45-D506-A76B-0F99F997D337}"/>
          </ac:spMkLst>
        </pc:spChg>
        <pc:spChg chg="add mod">
          <ac:chgData name="Koumou Jonathan ASSAMAGAN" userId="63d59a9e-3713-4e8d-8652-5c7e6a7ce176" providerId="ADAL" clId="{FA074E5F-95F0-421B-8ACC-468A96C08DB7}" dt="2023-08-03T09:32:24.719" v="984" actId="207"/>
          <ac:spMkLst>
            <pc:docMk/>
            <pc:sldMk cId="1334542212" sldId="686"/>
            <ac:spMk id="10" creationId="{426BF140-EB41-7874-0E4C-427431D508D3}"/>
          </ac:spMkLst>
        </pc:spChg>
        <pc:spChg chg="add mod">
          <ac:chgData name="Koumou Jonathan ASSAMAGAN" userId="63d59a9e-3713-4e8d-8652-5c7e6a7ce176" providerId="ADAL" clId="{FA074E5F-95F0-421B-8ACC-468A96C08DB7}" dt="2023-08-03T09:33:28.216" v="1041" actId="207"/>
          <ac:spMkLst>
            <pc:docMk/>
            <pc:sldMk cId="1334542212" sldId="686"/>
            <ac:spMk id="11" creationId="{63F065AF-21C9-25CB-439A-93137E404BA2}"/>
          </ac:spMkLst>
        </pc:spChg>
        <pc:spChg chg="add mod">
          <ac:chgData name="Koumou Jonathan ASSAMAGAN" userId="63d59a9e-3713-4e8d-8652-5c7e6a7ce176" providerId="ADAL" clId="{FA074E5F-95F0-421B-8ACC-468A96C08DB7}" dt="2023-08-03T10:06:04.657" v="1370" actId="14100"/>
          <ac:spMkLst>
            <pc:docMk/>
            <pc:sldMk cId="1334542212" sldId="686"/>
            <ac:spMk id="16" creationId="{ECB67EE8-042F-1116-67FE-5FAB10C7C7AD}"/>
          </ac:spMkLst>
        </pc:spChg>
        <pc:picChg chg="add mod">
          <ac:chgData name="Koumou Jonathan ASSAMAGAN" userId="63d59a9e-3713-4e8d-8652-5c7e6a7ce176" providerId="ADAL" clId="{FA074E5F-95F0-421B-8ACC-468A96C08DB7}" dt="2023-08-02T15:24:10.048" v="863" actId="1076"/>
          <ac:picMkLst>
            <pc:docMk/>
            <pc:sldMk cId="1334542212" sldId="686"/>
            <ac:picMk id="5" creationId="{1F84E58E-4049-838F-CB70-26FBF4D661FB}"/>
          </ac:picMkLst>
        </pc:picChg>
        <pc:picChg chg="add mod">
          <ac:chgData name="Koumou Jonathan ASSAMAGAN" userId="63d59a9e-3713-4e8d-8652-5c7e6a7ce176" providerId="ADAL" clId="{FA074E5F-95F0-421B-8ACC-468A96C08DB7}" dt="2023-08-03T09:31:41.499" v="940" actId="1076"/>
          <ac:picMkLst>
            <pc:docMk/>
            <pc:sldMk cId="1334542212" sldId="686"/>
            <ac:picMk id="7" creationId="{EFB68781-341B-3247-67CC-79C8AA47FF6A}"/>
          </ac:picMkLst>
        </pc:picChg>
        <pc:picChg chg="add mod">
          <ac:chgData name="Koumou Jonathan ASSAMAGAN" userId="63d59a9e-3713-4e8d-8652-5c7e6a7ce176" providerId="ADAL" clId="{FA074E5F-95F0-421B-8ACC-468A96C08DB7}" dt="2023-08-03T13:35:14.821" v="2140" actId="14826"/>
          <ac:picMkLst>
            <pc:docMk/>
            <pc:sldMk cId="1334542212" sldId="686"/>
            <ac:picMk id="13" creationId="{E80EB5CB-80E6-235C-5CCD-536C9CB5B053}"/>
          </ac:picMkLst>
        </pc:picChg>
        <pc:cxnChg chg="add del">
          <ac:chgData name="Koumou Jonathan ASSAMAGAN" userId="63d59a9e-3713-4e8d-8652-5c7e6a7ce176" providerId="ADAL" clId="{FA074E5F-95F0-421B-8ACC-468A96C08DB7}" dt="2023-08-03T10:05:45.446" v="1366" actId="11529"/>
          <ac:cxnSpMkLst>
            <pc:docMk/>
            <pc:sldMk cId="1334542212" sldId="686"/>
            <ac:cxnSpMk id="15" creationId="{27D8DCEB-2FEF-0EBD-A7F5-93629156145D}"/>
          </ac:cxnSpMkLst>
        </pc:cxnChg>
      </pc:sldChg>
      <pc:sldChg chg="del">
        <pc:chgData name="Koumou Jonathan ASSAMAGAN" userId="63d59a9e-3713-4e8d-8652-5c7e6a7ce176" providerId="ADAL" clId="{FA074E5F-95F0-421B-8ACC-468A96C08DB7}" dt="2023-08-04T12:36:23.111" v="4085" actId="47"/>
        <pc:sldMkLst>
          <pc:docMk/>
          <pc:sldMk cId="331342614" sldId="687"/>
        </pc:sldMkLst>
      </pc:sldChg>
      <pc:sldChg chg="addSp delSp modSp mod ord modTransition addAnim delAnim modAnim">
        <pc:chgData name="Koumou Jonathan ASSAMAGAN" userId="63d59a9e-3713-4e8d-8652-5c7e6a7ce176" providerId="ADAL" clId="{FA074E5F-95F0-421B-8ACC-468A96C08DB7}" dt="2023-08-09T13:45:11.114" v="4798" actId="20577"/>
        <pc:sldMkLst>
          <pc:docMk/>
          <pc:sldMk cId="2526998824" sldId="688"/>
        </pc:sldMkLst>
        <pc:spChg chg="add del mod">
          <ac:chgData name="Koumou Jonathan ASSAMAGAN" userId="63d59a9e-3713-4e8d-8652-5c7e6a7ce176" providerId="ADAL" clId="{FA074E5F-95F0-421B-8ACC-468A96C08DB7}" dt="2023-08-07T12:41:14.645" v="4243" actId="1076"/>
          <ac:spMkLst>
            <pc:docMk/>
            <pc:sldMk cId="2526998824" sldId="688"/>
            <ac:spMk id="2" creationId="{3FE5681E-58B0-96D7-E014-1B20FD798043}"/>
          </ac:spMkLst>
        </pc:spChg>
        <pc:spChg chg="mod">
          <ac:chgData name="Koumou Jonathan ASSAMAGAN" userId="63d59a9e-3713-4e8d-8652-5c7e6a7ce176" providerId="ADAL" clId="{FA074E5F-95F0-421B-8ACC-468A96C08DB7}" dt="2023-08-09T13:45:11.114" v="4798" actId="20577"/>
          <ac:spMkLst>
            <pc:docMk/>
            <pc:sldMk cId="2526998824" sldId="688"/>
            <ac:spMk id="15" creationId="{E3BB8570-DDE9-2025-3857-4515E7802C06}"/>
          </ac:spMkLst>
        </pc:spChg>
        <pc:spChg chg="mod">
          <ac:chgData name="Koumou Jonathan ASSAMAGAN" userId="63d59a9e-3713-4e8d-8652-5c7e6a7ce176" providerId="ADAL" clId="{FA074E5F-95F0-421B-8ACC-468A96C08DB7}" dt="2023-08-09T09:46:48.770" v="4658" actId="20577"/>
          <ac:spMkLst>
            <pc:docMk/>
            <pc:sldMk cId="2526998824" sldId="688"/>
            <ac:spMk id="19" creationId="{628CA974-F43A-C571-8799-081FBBC2F147}"/>
          </ac:spMkLst>
        </pc:spChg>
        <pc:picChg chg="add mod ord">
          <ac:chgData name="Koumou Jonathan ASSAMAGAN" userId="63d59a9e-3713-4e8d-8652-5c7e6a7ce176" providerId="ADAL" clId="{FA074E5F-95F0-421B-8ACC-468A96C08DB7}" dt="2023-08-08T14:44:54.871" v="4424" actId="167"/>
          <ac:picMkLst>
            <pc:docMk/>
            <pc:sldMk cId="2526998824" sldId="688"/>
            <ac:picMk id="3" creationId="{151B85C2-DB32-8216-B90A-0A31DAEDAFF5}"/>
          </ac:picMkLst>
        </pc:picChg>
        <pc:picChg chg="add mod ord">
          <ac:chgData name="Koumou Jonathan ASSAMAGAN" userId="63d59a9e-3713-4e8d-8652-5c7e6a7ce176" providerId="ADAL" clId="{FA074E5F-95F0-421B-8ACC-468A96C08DB7}" dt="2023-08-09T09:45:23.920" v="4637" actId="14100"/>
          <ac:picMkLst>
            <pc:docMk/>
            <pc:sldMk cId="2526998824" sldId="688"/>
            <ac:picMk id="3" creationId="{FFA4AE3A-B113-E272-F25D-4DE282CBA8C4}"/>
          </ac:picMkLst>
        </pc:picChg>
        <pc:picChg chg="add mod ord">
          <ac:chgData name="Koumou Jonathan ASSAMAGAN" userId="63d59a9e-3713-4e8d-8652-5c7e6a7ce176" providerId="ADAL" clId="{FA074E5F-95F0-421B-8ACC-468A96C08DB7}" dt="2023-08-09T09:44:37.827" v="4633" actId="1076"/>
          <ac:picMkLst>
            <pc:docMk/>
            <pc:sldMk cId="2526998824" sldId="688"/>
            <ac:picMk id="6" creationId="{CB4D8891-1465-5B9B-29DE-00CB21433A41}"/>
          </ac:picMkLst>
        </pc:picChg>
        <pc:picChg chg="add del mod">
          <ac:chgData name="Koumou Jonathan ASSAMAGAN" userId="63d59a9e-3713-4e8d-8652-5c7e6a7ce176" providerId="ADAL" clId="{FA074E5F-95F0-421B-8ACC-468A96C08DB7}" dt="2023-08-09T09:44:24.546" v="4625" actId="1076"/>
          <ac:picMkLst>
            <pc:docMk/>
            <pc:sldMk cId="2526998824" sldId="688"/>
            <ac:picMk id="7" creationId="{08D0097C-1262-5F96-8F30-6B3187DBE6BC}"/>
          </ac:picMkLst>
        </pc:picChg>
        <pc:picChg chg="add del mod">
          <ac:chgData name="Koumou Jonathan ASSAMAGAN" userId="63d59a9e-3713-4e8d-8652-5c7e6a7ce176" providerId="ADAL" clId="{FA074E5F-95F0-421B-8ACC-468A96C08DB7}" dt="2023-08-09T09:44:27.496" v="4627" actId="1076"/>
          <ac:picMkLst>
            <pc:docMk/>
            <pc:sldMk cId="2526998824" sldId="688"/>
            <ac:picMk id="9" creationId="{473AD8D5-7F21-E35D-E0D9-797DEBEC410C}"/>
          </ac:picMkLst>
        </pc:picChg>
        <pc:picChg chg="add mod ord">
          <ac:chgData name="Koumou Jonathan ASSAMAGAN" userId="63d59a9e-3713-4e8d-8652-5c7e6a7ce176" providerId="ADAL" clId="{FA074E5F-95F0-421B-8ACC-468A96C08DB7}" dt="2023-08-09T09:44:34.417" v="4631" actId="1076"/>
          <ac:picMkLst>
            <pc:docMk/>
            <pc:sldMk cId="2526998824" sldId="688"/>
            <ac:picMk id="10" creationId="{A5499014-BA9C-3083-DA5C-D177172D0C6B}"/>
          </ac:picMkLst>
        </pc:picChg>
      </pc:sldChg>
      <pc:sldChg chg="delSp modSp add del mod ord modAnim">
        <pc:chgData name="Koumou Jonathan ASSAMAGAN" userId="63d59a9e-3713-4e8d-8652-5c7e6a7ce176" providerId="ADAL" clId="{FA074E5F-95F0-421B-8ACC-468A96C08DB7}" dt="2023-08-04T12:36:17.480" v="4084" actId="47"/>
        <pc:sldMkLst>
          <pc:docMk/>
          <pc:sldMk cId="4191323413" sldId="690"/>
        </pc:sldMkLst>
        <pc:spChg chg="mod">
          <ac:chgData name="Koumou Jonathan ASSAMAGAN" userId="63d59a9e-3713-4e8d-8652-5c7e6a7ce176" providerId="ADAL" clId="{FA074E5F-95F0-421B-8ACC-468A96C08DB7}" dt="2023-08-03T13:04:14.401" v="2063" actId="20577"/>
          <ac:spMkLst>
            <pc:docMk/>
            <pc:sldMk cId="4191323413" sldId="690"/>
            <ac:spMk id="5" creationId="{78059932-0247-ECF9-4D8F-D20DB8F130EC}"/>
          </ac:spMkLst>
        </pc:spChg>
        <pc:spChg chg="mod">
          <ac:chgData name="Koumou Jonathan ASSAMAGAN" userId="63d59a9e-3713-4e8d-8652-5c7e6a7ce176" providerId="ADAL" clId="{FA074E5F-95F0-421B-8ACC-468A96C08DB7}" dt="2023-08-03T09:35:34.703" v="1121" actId="255"/>
          <ac:spMkLst>
            <pc:docMk/>
            <pc:sldMk cId="4191323413" sldId="690"/>
            <ac:spMk id="7" creationId="{E284ACFB-A465-9D6C-63E2-52D0F35ADCA1}"/>
          </ac:spMkLst>
        </pc:spChg>
        <pc:spChg chg="mod">
          <ac:chgData name="Koumou Jonathan ASSAMAGAN" userId="63d59a9e-3713-4e8d-8652-5c7e6a7ce176" providerId="ADAL" clId="{FA074E5F-95F0-421B-8ACC-468A96C08DB7}" dt="2023-08-03T13:42:17.564" v="2159" actId="1076"/>
          <ac:spMkLst>
            <pc:docMk/>
            <pc:sldMk cId="4191323413" sldId="690"/>
            <ac:spMk id="8" creationId="{E4A376AB-850D-3A46-ADA8-3C7423D85508}"/>
          </ac:spMkLst>
        </pc:spChg>
        <pc:spChg chg="del">
          <ac:chgData name="Koumou Jonathan ASSAMAGAN" userId="63d59a9e-3713-4e8d-8652-5c7e6a7ce176" providerId="ADAL" clId="{FA074E5F-95F0-421B-8ACC-468A96C08DB7}" dt="2023-08-03T13:41:46.106" v="2148" actId="478"/>
          <ac:spMkLst>
            <pc:docMk/>
            <pc:sldMk cId="4191323413" sldId="690"/>
            <ac:spMk id="9" creationId="{DE338A86-C290-7174-7F95-465F53ACD3F9}"/>
          </ac:spMkLst>
        </pc:spChg>
      </pc:sldChg>
      <pc:sldChg chg="addSp delSp modSp add del mod modAnim">
        <pc:chgData name="Koumou Jonathan ASSAMAGAN" userId="63d59a9e-3713-4e8d-8652-5c7e6a7ce176" providerId="ADAL" clId="{FA074E5F-95F0-421B-8ACC-468A96C08DB7}" dt="2023-08-04T12:36:17.480" v="4084" actId="47"/>
        <pc:sldMkLst>
          <pc:docMk/>
          <pc:sldMk cId="2372874544" sldId="692"/>
        </pc:sldMkLst>
        <pc:spChg chg="mod">
          <ac:chgData name="Koumou Jonathan ASSAMAGAN" userId="63d59a9e-3713-4e8d-8652-5c7e6a7ce176" providerId="ADAL" clId="{FA074E5F-95F0-421B-8ACC-468A96C08DB7}" dt="2023-08-03T13:42:26.012" v="2162" actId="1076"/>
          <ac:spMkLst>
            <pc:docMk/>
            <pc:sldMk cId="2372874544" sldId="692"/>
            <ac:spMk id="2" creationId="{A8F67653-E59E-4DED-B80F-6089DBDD3D19}"/>
          </ac:spMkLst>
        </pc:spChg>
        <pc:spChg chg="mod">
          <ac:chgData name="Koumou Jonathan ASSAMAGAN" userId="63d59a9e-3713-4e8d-8652-5c7e6a7ce176" providerId="ADAL" clId="{FA074E5F-95F0-421B-8ACC-468A96C08DB7}" dt="2023-08-03T10:06:38.363" v="1377" actId="5793"/>
          <ac:spMkLst>
            <pc:docMk/>
            <pc:sldMk cId="2372874544" sldId="692"/>
            <ac:spMk id="3" creationId="{92CE3927-2A14-D56B-2377-67933C2481DB}"/>
          </ac:spMkLst>
        </pc:spChg>
        <pc:spChg chg="add mod">
          <ac:chgData name="Koumou Jonathan ASSAMAGAN" userId="63d59a9e-3713-4e8d-8652-5c7e6a7ce176" providerId="ADAL" clId="{FA074E5F-95F0-421B-8ACC-468A96C08DB7}" dt="2023-08-03T10:07:45.457" v="1387" actId="688"/>
          <ac:spMkLst>
            <pc:docMk/>
            <pc:sldMk cId="2372874544" sldId="692"/>
            <ac:spMk id="4" creationId="{CDFBAB3D-4A0A-4456-91F0-69FC895670E1}"/>
          </ac:spMkLst>
        </pc:spChg>
        <pc:spChg chg="add mod">
          <ac:chgData name="Koumou Jonathan ASSAMAGAN" userId="63d59a9e-3713-4e8d-8652-5c7e6a7ce176" providerId="ADAL" clId="{FA074E5F-95F0-421B-8ACC-468A96C08DB7}" dt="2023-08-03T10:11:16.580" v="1691" actId="123"/>
          <ac:spMkLst>
            <pc:docMk/>
            <pc:sldMk cId="2372874544" sldId="692"/>
            <ac:spMk id="6" creationId="{B74CD4C4-5DA7-B14C-2B3E-F8807EE72676}"/>
          </ac:spMkLst>
        </pc:spChg>
        <pc:spChg chg="del">
          <ac:chgData name="Koumou Jonathan ASSAMAGAN" userId="63d59a9e-3713-4e8d-8652-5c7e6a7ce176" providerId="ADAL" clId="{FA074E5F-95F0-421B-8ACC-468A96C08DB7}" dt="2023-08-03T10:06:38.931" v="1378" actId="478"/>
          <ac:spMkLst>
            <pc:docMk/>
            <pc:sldMk cId="2372874544" sldId="692"/>
            <ac:spMk id="8" creationId="{A191D9F5-6C03-CF2B-6A76-F9449D163B6A}"/>
          </ac:spMkLst>
        </pc:spChg>
        <pc:spChg chg="del">
          <ac:chgData name="Koumou Jonathan ASSAMAGAN" userId="63d59a9e-3713-4e8d-8652-5c7e6a7ce176" providerId="ADAL" clId="{FA074E5F-95F0-421B-8ACC-468A96C08DB7}" dt="2023-08-03T10:06:37.308" v="1376" actId="478"/>
          <ac:spMkLst>
            <pc:docMk/>
            <pc:sldMk cId="2372874544" sldId="692"/>
            <ac:spMk id="10" creationId="{426BF140-EB41-7874-0E4C-427431D508D3}"/>
          </ac:spMkLst>
        </pc:spChg>
        <pc:spChg chg="del mod">
          <ac:chgData name="Koumou Jonathan ASSAMAGAN" userId="63d59a9e-3713-4e8d-8652-5c7e6a7ce176" providerId="ADAL" clId="{FA074E5F-95F0-421B-8ACC-468A96C08DB7}" dt="2023-08-03T10:06:22.636" v="1374" actId="478"/>
          <ac:spMkLst>
            <pc:docMk/>
            <pc:sldMk cId="2372874544" sldId="692"/>
            <ac:spMk id="11" creationId="{63F065AF-21C9-25CB-439A-93137E404BA2}"/>
          </ac:spMkLst>
        </pc:spChg>
        <pc:spChg chg="add mod">
          <ac:chgData name="Koumou Jonathan ASSAMAGAN" userId="63d59a9e-3713-4e8d-8652-5c7e6a7ce176" providerId="ADAL" clId="{FA074E5F-95F0-421B-8ACC-468A96C08DB7}" dt="2023-08-03T13:05:19.991" v="2101" actId="20577"/>
          <ac:spMkLst>
            <pc:docMk/>
            <pc:sldMk cId="2372874544" sldId="692"/>
            <ac:spMk id="12" creationId="{C5FD4008-62FC-5281-64E9-EB60086EB300}"/>
          </ac:spMkLst>
        </pc:spChg>
        <pc:spChg chg="add mod">
          <ac:chgData name="Koumou Jonathan ASSAMAGAN" userId="63d59a9e-3713-4e8d-8652-5c7e6a7ce176" providerId="ADAL" clId="{FA074E5F-95F0-421B-8ACC-468A96C08DB7}" dt="2023-08-03T10:11:39.520" v="1696" actId="1076"/>
          <ac:spMkLst>
            <pc:docMk/>
            <pc:sldMk cId="2372874544" sldId="692"/>
            <ac:spMk id="14" creationId="{D33AEF48-D9DF-6E0C-0A08-396CE50E0BBD}"/>
          </ac:spMkLst>
        </pc:spChg>
        <pc:spChg chg="del">
          <ac:chgData name="Koumou Jonathan ASSAMAGAN" userId="63d59a9e-3713-4e8d-8652-5c7e6a7ce176" providerId="ADAL" clId="{FA074E5F-95F0-421B-8ACC-468A96C08DB7}" dt="2023-08-03T10:06:39.658" v="1379" actId="478"/>
          <ac:spMkLst>
            <pc:docMk/>
            <pc:sldMk cId="2372874544" sldId="692"/>
            <ac:spMk id="16" creationId="{ECB67EE8-042F-1116-67FE-5FAB10C7C7AD}"/>
          </ac:spMkLst>
        </pc:spChg>
        <pc:picChg chg="del">
          <ac:chgData name="Koumou Jonathan ASSAMAGAN" userId="63d59a9e-3713-4e8d-8652-5c7e6a7ce176" providerId="ADAL" clId="{FA074E5F-95F0-421B-8ACC-468A96C08DB7}" dt="2023-08-03T10:06:21.155" v="1372" actId="478"/>
          <ac:picMkLst>
            <pc:docMk/>
            <pc:sldMk cId="2372874544" sldId="692"/>
            <ac:picMk id="5" creationId="{1F84E58E-4049-838F-CB70-26FBF4D661FB}"/>
          </ac:picMkLst>
        </pc:picChg>
        <pc:picChg chg="del">
          <ac:chgData name="Koumou Jonathan ASSAMAGAN" userId="63d59a9e-3713-4e8d-8652-5c7e6a7ce176" providerId="ADAL" clId="{FA074E5F-95F0-421B-8ACC-468A96C08DB7}" dt="2023-08-03T10:06:31.950" v="1375" actId="478"/>
          <ac:picMkLst>
            <pc:docMk/>
            <pc:sldMk cId="2372874544" sldId="692"/>
            <ac:picMk id="7" creationId="{EFB68781-341B-3247-67CC-79C8AA47FF6A}"/>
          </ac:picMkLst>
        </pc:picChg>
        <pc:picChg chg="mod">
          <ac:chgData name="Koumou Jonathan ASSAMAGAN" userId="63d59a9e-3713-4e8d-8652-5c7e6a7ce176" providerId="ADAL" clId="{FA074E5F-95F0-421B-8ACC-468A96C08DB7}" dt="2023-08-03T13:34:41.601" v="2134" actId="14826"/>
          <ac:picMkLst>
            <pc:docMk/>
            <pc:sldMk cId="2372874544" sldId="692"/>
            <ac:picMk id="13" creationId="{E80EB5CB-80E6-235C-5CCD-536C9CB5B053}"/>
          </ac:picMkLst>
        </pc:picChg>
        <pc:picChg chg="add mod ord">
          <ac:chgData name="Koumou Jonathan ASSAMAGAN" userId="63d59a9e-3713-4e8d-8652-5c7e6a7ce176" providerId="ADAL" clId="{FA074E5F-95F0-421B-8ACC-468A96C08DB7}" dt="2023-08-03T13:06:57.819" v="2117" actId="1076"/>
          <ac:picMkLst>
            <pc:docMk/>
            <pc:sldMk cId="2372874544" sldId="692"/>
            <ac:picMk id="17" creationId="{D651E10B-4DF4-CD97-3AC4-01DC656BB486}"/>
          </ac:picMkLst>
        </pc:picChg>
      </pc:sldChg>
      <pc:sldChg chg="modSp mod modNotesTx">
        <pc:chgData name="Koumou Jonathan ASSAMAGAN" userId="63d59a9e-3713-4e8d-8652-5c7e6a7ce176" providerId="ADAL" clId="{FA074E5F-95F0-421B-8ACC-468A96C08DB7}" dt="2023-08-09T14:21:28.617" v="4816" actId="20577"/>
        <pc:sldMkLst>
          <pc:docMk/>
          <pc:sldMk cId="2073157499" sldId="693"/>
        </pc:sldMkLst>
        <pc:spChg chg="mod">
          <ac:chgData name="Koumou Jonathan ASSAMAGAN" userId="63d59a9e-3713-4e8d-8652-5c7e6a7ce176" providerId="ADAL" clId="{FA074E5F-95F0-421B-8ACC-468A96C08DB7}" dt="2023-08-09T14:21:02.277" v="4815" actId="20577"/>
          <ac:spMkLst>
            <pc:docMk/>
            <pc:sldMk cId="2073157499" sldId="693"/>
            <ac:spMk id="30" creationId="{2F4D32AA-3750-6DBB-5E48-44DEF17A1EBD}"/>
          </ac:spMkLst>
        </pc:spChg>
      </pc:sldChg>
      <pc:sldChg chg="addSp delSp modSp add del mod delAnim modAnim">
        <pc:chgData name="Koumou Jonathan ASSAMAGAN" userId="63d59a9e-3713-4e8d-8652-5c7e6a7ce176" providerId="ADAL" clId="{FA074E5F-95F0-421B-8ACC-468A96C08DB7}" dt="2023-08-04T12:36:17.480" v="4084" actId="47"/>
        <pc:sldMkLst>
          <pc:docMk/>
          <pc:sldMk cId="3356110242" sldId="694"/>
        </pc:sldMkLst>
        <pc:spChg chg="del">
          <ac:chgData name="Koumou Jonathan ASSAMAGAN" userId="63d59a9e-3713-4e8d-8652-5c7e6a7ce176" providerId="ADAL" clId="{FA074E5F-95F0-421B-8ACC-468A96C08DB7}" dt="2023-08-03T12:47:29.439" v="1965" actId="478"/>
          <ac:spMkLst>
            <pc:docMk/>
            <pc:sldMk cId="3356110242" sldId="694"/>
            <ac:spMk id="2" creationId="{6EB681D6-C8F7-F466-17E8-E1E6DE5D267D}"/>
          </ac:spMkLst>
        </pc:spChg>
        <pc:spChg chg="del">
          <ac:chgData name="Koumou Jonathan ASSAMAGAN" userId="63d59a9e-3713-4e8d-8652-5c7e6a7ce176" providerId="ADAL" clId="{FA074E5F-95F0-421B-8ACC-468A96C08DB7}" dt="2023-08-03T12:47:31.629" v="1966" actId="478"/>
          <ac:spMkLst>
            <pc:docMk/>
            <pc:sldMk cId="3356110242" sldId="694"/>
            <ac:spMk id="3" creationId="{078C3592-9A5B-156F-736B-0EBB9D8D1F69}"/>
          </ac:spMkLst>
        </pc:spChg>
        <pc:spChg chg="add del mod">
          <ac:chgData name="Koumou Jonathan ASSAMAGAN" userId="63d59a9e-3713-4e8d-8652-5c7e6a7ce176" providerId="ADAL" clId="{FA074E5F-95F0-421B-8ACC-468A96C08DB7}" dt="2023-08-03T12:47:48.512" v="1974" actId="478"/>
          <ac:spMkLst>
            <pc:docMk/>
            <pc:sldMk cId="3356110242" sldId="694"/>
            <ac:spMk id="5" creationId="{710AB18A-27E7-F538-C8A5-BF9584618225}"/>
          </ac:spMkLst>
        </pc:spChg>
        <pc:spChg chg="add del mod">
          <ac:chgData name="Koumou Jonathan ASSAMAGAN" userId="63d59a9e-3713-4e8d-8652-5c7e6a7ce176" providerId="ADAL" clId="{FA074E5F-95F0-421B-8ACC-468A96C08DB7}" dt="2023-08-03T12:47:36.985" v="1968" actId="478"/>
          <ac:spMkLst>
            <pc:docMk/>
            <pc:sldMk cId="3356110242" sldId="694"/>
            <ac:spMk id="7" creationId="{2F6EC9CB-67B2-D4B4-EBAE-4A70638F4C41}"/>
          </ac:spMkLst>
        </pc:spChg>
        <pc:spChg chg="del">
          <ac:chgData name="Koumou Jonathan ASSAMAGAN" userId="63d59a9e-3713-4e8d-8652-5c7e6a7ce176" providerId="ADAL" clId="{FA074E5F-95F0-421B-8ACC-468A96C08DB7}" dt="2023-08-03T12:47:45.794" v="1973" actId="478"/>
          <ac:spMkLst>
            <pc:docMk/>
            <pc:sldMk cId="3356110242" sldId="694"/>
            <ac:spMk id="21" creationId="{AF9A9648-2D69-48B7-8945-6994A5919F87}"/>
          </ac:spMkLst>
        </pc:spChg>
        <pc:spChg chg="del">
          <ac:chgData name="Koumou Jonathan ASSAMAGAN" userId="63d59a9e-3713-4e8d-8652-5c7e6a7ce176" providerId="ADAL" clId="{FA074E5F-95F0-421B-8ACC-468A96C08DB7}" dt="2023-08-03T12:47:38.633" v="1969" actId="478"/>
          <ac:spMkLst>
            <pc:docMk/>
            <pc:sldMk cId="3356110242" sldId="694"/>
            <ac:spMk id="23" creationId="{503FAB32-B105-57F5-0799-BE44378CB44E}"/>
          </ac:spMkLst>
        </pc:spChg>
        <pc:spChg chg="del">
          <ac:chgData name="Koumou Jonathan ASSAMAGAN" userId="63d59a9e-3713-4e8d-8652-5c7e6a7ce176" providerId="ADAL" clId="{FA074E5F-95F0-421B-8ACC-468A96C08DB7}" dt="2023-08-03T12:47:40.383" v="1970" actId="478"/>
          <ac:spMkLst>
            <pc:docMk/>
            <pc:sldMk cId="3356110242" sldId="694"/>
            <ac:spMk id="25" creationId="{883C9E9B-CEFA-1124-200C-5A1C6D287AD4}"/>
          </ac:spMkLst>
        </pc:spChg>
        <pc:spChg chg="del">
          <ac:chgData name="Koumou Jonathan ASSAMAGAN" userId="63d59a9e-3713-4e8d-8652-5c7e6a7ce176" providerId="ADAL" clId="{FA074E5F-95F0-421B-8ACC-468A96C08DB7}" dt="2023-08-03T12:47:44.185" v="1972" actId="478"/>
          <ac:spMkLst>
            <pc:docMk/>
            <pc:sldMk cId="3356110242" sldId="694"/>
            <ac:spMk id="27" creationId="{4D168B6B-8DA6-38D6-5D19-D16DAB2EFA72}"/>
          </ac:spMkLst>
        </pc:spChg>
        <pc:spChg chg="mod">
          <ac:chgData name="Koumou Jonathan ASSAMAGAN" userId="63d59a9e-3713-4e8d-8652-5c7e6a7ce176" providerId="ADAL" clId="{FA074E5F-95F0-421B-8ACC-468A96C08DB7}" dt="2023-08-03T12:48:10.416" v="1978" actId="1076"/>
          <ac:spMkLst>
            <pc:docMk/>
            <pc:sldMk cId="3356110242" sldId="694"/>
            <ac:spMk id="30" creationId="{81C6C1AE-BCC7-41F4-A38B-E0F1D1323402}"/>
          </ac:spMkLst>
        </pc:spChg>
        <pc:picChg chg="add mod">
          <ac:chgData name="Koumou Jonathan ASSAMAGAN" userId="63d59a9e-3713-4e8d-8652-5c7e6a7ce176" providerId="ADAL" clId="{FA074E5F-95F0-421B-8ACC-468A96C08DB7}" dt="2023-08-03T12:57:58.932" v="1980"/>
          <ac:picMkLst>
            <pc:docMk/>
            <pc:sldMk cId="3356110242" sldId="694"/>
            <ac:picMk id="11" creationId="{27C6B1DD-A6C3-5250-5831-843F288B1133}"/>
          </ac:picMkLst>
        </pc:picChg>
        <pc:picChg chg="mod">
          <ac:chgData name="Koumou Jonathan ASSAMAGAN" userId="63d59a9e-3713-4e8d-8652-5c7e6a7ce176" providerId="ADAL" clId="{FA074E5F-95F0-421B-8ACC-468A96C08DB7}" dt="2023-08-03T12:48:06.949" v="1977" actId="1076"/>
          <ac:picMkLst>
            <pc:docMk/>
            <pc:sldMk cId="3356110242" sldId="694"/>
            <ac:picMk id="29" creationId="{F1746CD2-A35E-AC6E-39DF-58FDBDA23733}"/>
          </ac:picMkLst>
        </pc:picChg>
      </pc:sldChg>
      <pc:sldChg chg="addSp delSp modSp add del mod delAnim modAnim">
        <pc:chgData name="Koumou Jonathan ASSAMAGAN" userId="63d59a9e-3713-4e8d-8652-5c7e6a7ce176" providerId="ADAL" clId="{FA074E5F-95F0-421B-8ACC-468A96C08DB7}" dt="2023-08-04T12:36:17.480" v="4084" actId="47"/>
        <pc:sldMkLst>
          <pc:docMk/>
          <pc:sldMk cId="849761218" sldId="695"/>
        </pc:sldMkLst>
        <pc:spChg chg="add mod">
          <ac:chgData name="Koumou Jonathan ASSAMAGAN" userId="63d59a9e-3713-4e8d-8652-5c7e6a7ce176" providerId="ADAL" clId="{FA074E5F-95F0-421B-8ACC-468A96C08DB7}" dt="2023-08-03T13:00:47.004" v="2021" actId="20577"/>
          <ac:spMkLst>
            <pc:docMk/>
            <pc:sldMk cId="849761218" sldId="695"/>
            <ac:spMk id="14" creationId="{61141A05-31EF-6C6C-EEF4-994AE20DE6CF}"/>
          </ac:spMkLst>
        </pc:spChg>
        <pc:spChg chg="add mod">
          <ac:chgData name="Koumou Jonathan ASSAMAGAN" userId="63d59a9e-3713-4e8d-8652-5c7e6a7ce176" providerId="ADAL" clId="{FA074E5F-95F0-421B-8ACC-468A96C08DB7}" dt="2023-08-03T13:00:43.923" v="2019" actId="20577"/>
          <ac:spMkLst>
            <pc:docMk/>
            <pc:sldMk cId="849761218" sldId="695"/>
            <ac:spMk id="15" creationId="{72030B40-F979-1E1E-E259-CCF5BF6633CB}"/>
          </ac:spMkLst>
        </pc:spChg>
        <pc:spChg chg="add mod">
          <ac:chgData name="Koumou Jonathan ASSAMAGAN" userId="63d59a9e-3713-4e8d-8652-5c7e6a7ce176" providerId="ADAL" clId="{FA074E5F-95F0-421B-8ACC-468A96C08DB7}" dt="2023-08-03T13:01:04.237" v="2034" actId="404"/>
          <ac:spMkLst>
            <pc:docMk/>
            <pc:sldMk cId="849761218" sldId="695"/>
            <ac:spMk id="16" creationId="{E8F4DF9E-648A-88BE-42BE-3828C4B06A9C}"/>
          </ac:spMkLst>
        </pc:spChg>
        <pc:spChg chg="del">
          <ac:chgData name="Koumou Jonathan ASSAMAGAN" userId="63d59a9e-3713-4e8d-8652-5c7e6a7ce176" providerId="ADAL" clId="{FA074E5F-95F0-421B-8ACC-468A96C08DB7}" dt="2023-08-03T12:58:03.630" v="1982" actId="478"/>
          <ac:spMkLst>
            <pc:docMk/>
            <pc:sldMk cId="849761218" sldId="695"/>
            <ac:spMk id="30" creationId="{81C6C1AE-BCC7-41F4-A38B-E0F1D1323402}"/>
          </ac:spMkLst>
        </pc:spChg>
        <pc:picChg chg="add mod">
          <ac:chgData name="Koumou Jonathan ASSAMAGAN" userId="63d59a9e-3713-4e8d-8652-5c7e6a7ce176" providerId="ADAL" clId="{FA074E5F-95F0-421B-8ACC-468A96C08DB7}" dt="2023-08-03T13:01:15.616" v="2036" actId="1076"/>
          <ac:picMkLst>
            <pc:docMk/>
            <pc:sldMk cId="849761218" sldId="695"/>
            <ac:picMk id="3" creationId="{7BBE5443-BDEC-9FDE-BA4A-BCE8B2564D0E}"/>
          </ac:picMkLst>
        </pc:picChg>
        <pc:picChg chg="add mod">
          <ac:chgData name="Koumou Jonathan ASSAMAGAN" userId="63d59a9e-3713-4e8d-8652-5c7e6a7ce176" providerId="ADAL" clId="{FA074E5F-95F0-421B-8ACC-468A96C08DB7}" dt="2023-08-03T12:58:39.744" v="1989" actId="1076"/>
          <ac:picMkLst>
            <pc:docMk/>
            <pc:sldMk cId="849761218" sldId="695"/>
            <ac:picMk id="5" creationId="{9A3D6D81-D4A5-40F4-7ECF-23226E17F638}"/>
          </ac:picMkLst>
        </pc:picChg>
        <pc:picChg chg="add mod">
          <ac:chgData name="Koumou Jonathan ASSAMAGAN" userId="63d59a9e-3713-4e8d-8652-5c7e6a7ce176" providerId="ADAL" clId="{FA074E5F-95F0-421B-8ACC-468A96C08DB7}" dt="2023-08-03T13:00:49.634" v="2022" actId="1076"/>
          <ac:picMkLst>
            <pc:docMk/>
            <pc:sldMk cId="849761218" sldId="695"/>
            <ac:picMk id="7" creationId="{292A594D-8E2F-2A84-B87C-86CD21AFCA99}"/>
          </ac:picMkLst>
        </pc:picChg>
        <pc:picChg chg="add mod">
          <ac:chgData name="Koumou Jonathan ASSAMAGAN" userId="63d59a9e-3713-4e8d-8652-5c7e6a7ce176" providerId="ADAL" clId="{FA074E5F-95F0-421B-8ACC-468A96C08DB7}" dt="2023-08-03T12:59:43.732" v="1995" actId="1076"/>
          <ac:picMkLst>
            <pc:docMk/>
            <pc:sldMk cId="849761218" sldId="695"/>
            <ac:picMk id="13" creationId="{F3B03847-8959-1D14-C340-073835FBAE5B}"/>
          </ac:picMkLst>
        </pc:picChg>
        <pc:picChg chg="del">
          <ac:chgData name="Koumou Jonathan ASSAMAGAN" userId="63d59a9e-3713-4e8d-8652-5c7e6a7ce176" providerId="ADAL" clId="{FA074E5F-95F0-421B-8ACC-468A96C08DB7}" dt="2023-08-03T12:58:03.630" v="1982" actId="478"/>
          <ac:picMkLst>
            <pc:docMk/>
            <pc:sldMk cId="849761218" sldId="695"/>
            <ac:picMk id="29" creationId="{F1746CD2-A35E-AC6E-39DF-58FDBDA23733}"/>
          </ac:picMkLst>
        </pc:picChg>
      </pc:sldChg>
      <pc:sldChg chg="addSp modSp new del mod">
        <pc:chgData name="Koumou Jonathan ASSAMAGAN" userId="63d59a9e-3713-4e8d-8652-5c7e6a7ce176" providerId="ADAL" clId="{FA074E5F-95F0-421B-8ACC-468A96C08DB7}" dt="2023-08-03T12:31:20.713" v="1871" actId="47"/>
        <pc:sldMkLst>
          <pc:docMk/>
          <pc:sldMk cId="2178220712" sldId="695"/>
        </pc:sldMkLst>
        <pc:graphicFrameChg chg="add modGraphic">
          <ac:chgData name="Koumou Jonathan ASSAMAGAN" userId="63d59a9e-3713-4e8d-8652-5c7e6a7ce176" providerId="ADAL" clId="{FA074E5F-95F0-421B-8ACC-468A96C08DB7}" dt="2023-08-03T12:31:14.323" v="1870" actId="27022"/>
          <ac:graphicFrameMkLst>
            <pc:docMk/>
            <pc:sldMk cId="2178220712" sldId="695"/>
            <ac:graphicFrameMk id="6" creationId="{0C5FEBBC-FE42-8DB0-20B1-2955C947214A}"/>
          </ac:graphicFrameMkLst>
        </pc:graphicFrameChg>
      </pc:sldChg>
      <pc:sldChg chg="new del">
        <pc:chgData name="Koumou Jonathan ASSAMAGAN" userId="63d59a9e-3713-4e8d-8652-5c7e6a7ce176" providerId="ADAL" clId="{FA074E5F-95F0-421B-8ACC-468A96C08DB7}" dt="2023-08-03T13:40:49.718" v="2143" actId="680"/>
        <pc:sldMkLst>
          <pc:docMk/>
          <pc:sldMk cId="1110010482" sldId="697"/>
        </pc:sldMkLst>
      </pc:sldChg>
      <pc:sldChg chg="addSp delSp modSp new mod ord addAnim delAnim modAnim chgLayout">
        <pc:chgData name="Koumou Jonathan ASSAMAGAN" userId="63d59a9e-3713-4e8d-8652-5c7e6a7ce176" providerId="ADAL" clId="{FA074E5F-95F0-421B-8ACC-468A96C08DB7}" dt="2023-08-07T11:35:18.353" v="4148"/>
        <pc:sldMkLst>
          <pc:docMk/>
          <pc:sldMk cId="2947145047" sldId="697"/>
        </pc:sldMkLst>
        <pc:spChg chg="mod ord">
          <ac:chgData name="Koumou Jonathan ASSAMAGAN" userId="63d59a9e-3713-4e8d-8652-5c7e6a7ce176" providerId="ADAL" clId="{FA074E5F-95F0-421B-8ACC-468A96C08DB7}" dt="2023-08-07T11:35:18.353" v="4148"/>
          <ac:spMkLst>
            <pc:docMk/>
            <pc:sldMk cId="2947145047" sldId="697"/>
            <ac:spMk id="2" creationId="{D8DC2C98-8E11-A02F-DFEC-43941A0E0B0E}"/>
          </ac:spMkLst>
        </pc:spChg>
        <pc:spChg chg="add del mod">
          <ac:chgData name="Koumou Jonathan ASSAMAGAN" userId="63d59a9e-3713-4e8d-8652-5c7e6a7ce176" providerId="ADAL" clId="{FA074E5F-95F0-421B-8ACC-468A96C08DB7}" dt="2023-08-07T11:35:17.167" v="4147"/>
          <ac:spMkLst>
            <pc:docMk/>
            <pc:sldMk cId="2947145047" sldId="697"/>
            <ac:spMk id="3" creationId="{7A0685C1-7978-EAF8-2605-7E9F87FA224D}"/>
          </ac:spMkLst>
        </pc:spChg>
        <pc:spChg chg="add del mod">
          <ac:chgData name="Koumou Jonathan ASSAMAGAN" userId="63d59a9e-3713-4e8d-8652-5c7e6a7ce176" providerId="ADAL" clId="{FA074E5F-95F0-421B-8ACC-468A96C08DB7}" dt="2023-08-04T09:46:48.361" v="3676" actId="478"/>
          <ac:spMkLst>
            <pc:docMk/>
            <pc:sldMk cId="2947145047" sldId="697"/>
            <ac:spMk id="4" creationId="{2931F64C-CDA5-F8C2-77B1-17CCDF46BE1D}"/>
          </ac:spMkLst>
        </pc:spChg>
        <pc:spChg chg="add del mod">
          <ac:chgData name="Koumou Jonathan ASSAMAGAN" userId="63d59a9e-3713-4e8d-8652-5c7e6a7ce176" providerId="ADAL" clId="{FA074E5F-95F0-421B-8ACC-468A96C08DB7}" dt="2023-08-03T14:05:18.549" v="2321"/>
          <ac:spMkLst>
            <pc:docMk/>
            <pc:sldMk cId="2947145047" sldId="697"/>
            <ac:spMk id="5" creationId="{FF84C41C-44BB-F1C4-5DE1-4CD5A1659367}"/>
          </ac:spMkLst>
        </pc:spChg>
        <pc:spChg chg="add mod">
          <ac:chgData name="Koumou Jonathan ASSAMAGAN" userId="63d59a9e-3713-4e8d-8652-5c7e6a7ce176" providerId="ADAL" clId="{FA074E5F-95F0-421B-8ACC-468A96C08DB7}" dt="2023-08-04T10:19:10.450" v="3816" actId="20577"/>
          <ac:spMkLst>
            <pc:docMk/>
            <pc:sldMk cId="2947145047" sldId="697"/>
            <ac:spMk id="6" creationId="{1E36C83A-7F1F-D020-2D19-27FF6FE33328}"/>
          </ac:spMkLst>
        </pc:spChg>
        <pc:spChg chg="add del mod">
          <ac:chgData name="Koumou Jonathan ASSAMAGAN" userId="63d59a9e-3713-4e8d-8652-5c7e6a7ce176" providerId="ADAL" clId="{FA074E5F-95F0-421B-8ACC-468A96C08DB7}" dt="2023-08-03T14:10:42.810" v="2355" actId="478"/>
          <ac:spMkLst>
            <pc:docMk/>
            <pc:sldMk cId="2947145047" sldId="697"/>
            <ac:spMk id="6" creationId="{28030217-652D-CF96-4EBB-8ECC29FD379D}"/>
          </ac:spMkLst>
        </pc:spChg>
        <pc:spChg chg="add del mod">
          <ac:chgData name="Koumou Jonathan ASSAMAGAN" userId="63d59a9e-3713-4e8d-8652-5c7e6a7ce176" providerId="ADAL" clId="{FA074E5F-95F0-421B-8ACC-468A96C08DB7}" dt="2023-08-04T12:43:02.581" v="4091"/>
          <ac:spMkLst>
            <pc:docMk/>
            <pc:sldMk cId="2947145047" sldId="697"/>
            <ac:spMk id="7" creationId="{F65B3893-8DB9-9A7B-EA74-E930B05361BF}"/>
          </ac:spMkLst>
        </pc:spChg>
        <pc:spChg chg="add del mod">
          <ac:chgData name="Koumou Jonathan ASSAMAGAN" userId="63d59a9e-3713-4e8d-8652-5c7e6a7ce176" providerId="ADAL" clId="{FA074E5F-95F0-421B-8ACC-468A96C08DB7}" dt="2023-08-03T14:16:55.176" v="2380" actId="478"/>
          <ac:spMkLst>
            <pc:docMk/>
            <pc:sldMk cId="2947145047" sldId="697"/>
            <ac:spMk id="10" creationId="{C243E7C6-54A0-E69E-117C-195D2CCE84F6}"/>
          </ac:spMkLst>
        </pc:spChg>
        <pc:spChg chg="add del mod">
          <ac:chgData name="Koumou Jonathan ASSAMAGAN" userId="63d59a9e-3713-4e8d-8652-5c7e6a7ce176" providerId="ADAL" clId="{FA074E5F-95F0-421B-8ACC-468A96C08DB7}" dt="2023-08-03T14:17:51.497" v="2393" actId="478"/>
          <ac:spMkLst>
            <pc:docMk/>
            <pc:sldMk cId="2947145047" sldId="697"/>
            <ac:spMk id="13" creationId="{0FA5C60E-25CE-F8A5-1775-CA57A31CC842}"/>
          </ac:spMkLst>
        </pc:spChg>
        <pc:spChg chg="add del mod">
          <ac:chgData name="Koumou Jonathan ASSAMAGAN" userId="63d59a9e-3713-4e8d-8652-5c7e6a7ce176" providerId="ADAL" clId="{FA074E5F-95F0-421B-8ACC-468A96C08DB7}" dt="2023-08-03T14:26:07.080" v="2670" actId="478"/>
          <ac:spMkLst>
            <pc:docMk/>
            <pc:sldMk cId="2947145047" sldId="697"/>
            <ac:spMk id="14" creationId="{BC7C42CD-013C-D146-2CF9-2D378D0DFDBF}"/>
          </ac:spMkLst>
        </pc:spChg>
        <pc:spChg chg="add mod">
          <ac:chgData name="Koumou Jonathan ASSAMAGAN" userId="63d59a9e-3713-4e8d-8652-5c7e6a7ce176" providerId="ADAL" clId="{FA074E5F-95F0-421B-8ACC-468A96C08DB7}" dt="2023-08-03T14:22:11.143" v="2567" actId="1076"/>
          <ac:spMkLst>
            <pc:docMk/>
            <pc:sldMk cId="2947145047" sldId="697"/>
            <ac:spMk id="15" creationId="{9DDFD52B-FAEA-4E60-09B4-794848BD97A7}"/>
          </ac:spMkLst>
        </pc:spChg>
        <pc:spChg chg="add mod">
          <ac:chgData name="Koumou Jonathan ASSAMAGAN" userId="63d59a9e-3713-4e8d-8652-5c7e6a7ce176" providerId="ADAL" clId="{FA074E5F-95F0-421B-8ACC-468A96C08DB7}" dt="2023-08-04T10:16:56.209" v="3788" actId="1076"/>
          <ac:spMkLst>
            <pc:docMk/>
            <pc:sldMk cId="2947145047" sldId="697"/>
            <ac:spMk id="16" creationId="{6614E569-A998-2EEB-3D02-C13FAD9B989D}"/>
          </ac:spMkLst>
        </pc:spChg>
        <pc:spChg chg="add mod">
          <ac:chgData name="Koumou Jonathan ASSAMAGAN" userId="63d59a9e-3713-4e8d-8652-5c7e6a7ce176" providerId="ADAL" clId="{FA074E5F-95F0-421B-8ACC-468A96C08DB7}" dt="2023-08-03T14:29:03.830" v="2719" actId="1076"/>
          <ac:spMkLst>
            <pc:docMk/>
            <pc:sldMk cId="2947145047" sldId="697"/>
            <ac:spMk id="39" creationId="{439606DB-020B-5D45-860B-72E46E1597F8}"/>
          </ac:spMkLst>
        </pc:spChg>
        <pc:spChg chg="add mod">
          <ac:chgData name="Koumou Jonathan ASSAMAGAN" userId="63d59a9e-3713-4e8d-8652-5c7e6a7ce176" providerId="ADAL" clId="{FA074E5F-95F0-421B-8ACC-468A96C08DB7}" dt="2023-08-03T14:28:40.853" v="2715" actId="1076"/>
          <ac:spMkLst>
            <pc:docMk/>
            <pc:sldMk cId="2947145047" sldId="697"/>
            <ac:spMk id="44" creationId="{696DAB02-CC20-CFA3-0668-6D8FE7FFD706}"/>
          </ac:spMkLst>
        </pc:spChg>
        <pc:spChg chg="add del mod">
          <ac:chgData name="Koumou Jonathan ASSAMAGAN" userId="63d59a9e-3713-4e8d-8652-5c7e6a7ce176" providerId="ADAL" clId="{FA074E5F-95F0-421B-8ACC-468A96C08DB7}" dt="2023-08-03T14:29:50.798" v="2722" actId="478"/>
          <ac:spMkLst>
            <pc:docMk/>
            <pc:sldMk cId="2947145047" sldId="697"/>
            <ac:spMk id="52" creationId="{31A3D28C-B28F-755B-F8B0-22E4967C3A69}"/>
          </ac:spMkLst>
        </pc:spChg>
        <pc:graphicFrameChg chg="add del mod modGraphic">
          <ac:chgData name="Koumou Jonathan ASSAMAGAN" userId="63d59a9e-3713-4e8d-8652-5c7e6a7ce176" providerId="ADAL" clId="{FA074E5F-95F0-421B-8ACC-468A96C08DB7}" dt="2023-08-03T13:51:36.740" v="2244" actId="478"/>
          <ac:graphicFrameMkLst>
            <pc:docMk/>
            <pc:sldMk cId="2947145047" sldId="697"/>
            <ac:graphicFrameMk id="3" creationId="{066253CF-A257-6595-3025-D6D45057F628}"/>
          </ac:graphicFrameMkLst>
        </pc:graphicFrameChg>
        <pc:picChg chg="mod">
          <ac:chgData name="Koumou Jonathan ASSAMAGAN" userId="63d59a9e-3713-4e8d-8652-5c7e6a7ce176" providerId="ADAL" clId="{FA074E5F-95F0-421B-8ACC-468A96C08DB7}" dt="2023-08-03T14:28:43.431" v="2716" actId="1076"/>
          <ac:picMkLst>
            <pc:docMk/>
            <pc:sldMk cId="2947145047" sldId="697"/>
            <ac:picMk id="9" creationId="{471AB9CF-726F-ABBB-C153-7C50DDC57043}"/>
          </ac:picMkLst>
        </pc:picChg>
        <pc:picChg chg="add del mod">
          <ac:chgData name="Koumou Jonathan ASSAMAGAN" userId="63d59a9e-3713-4e8d-8652-5c7e6a7ce176" providerId="ADAL" clId="{FA074E5F-95F0-421B-8ACC-468A96C08DB7}" dt="2023-08-03T14:31:41.261" v="2750" actId="478"/>
          <ac:picMkLst>
            <pc:docMk/>
            <pc:sldMk cId="2947145047" sldId="697"/>
            <ac:picMk id="53" creationId="{F83A3A9A-2F9E-6EA1-CAC2-E6983CCCB29A}"/>
          </ac:picMkLst>
        </pc:picChg>
        <pc:picChg chg="add del mod">
          <ac:chgData name="Koumou Jonathan ASSAMAGAN" userId="63d59a9e-3713-4e8d-8652-5c7e6a7ce176" providerId="ADAL" clId="{FA074E5F-95F0-421B-8ACC-468A96C08DB7}" dt="2023-08-03T14:15:51.057" v="2369" actId="478"/>
          <ac:picMkLst>
            <pc:docMk/>
            <pc:sldMk cId="2947145047" sldId="697"/>
            <ac:picMk id="1026" creationId="{D4A0FD51-ED90-A9CD-D4AD-3569E918B15C}"/>
          </ac:picMkLst>
        </pc:picChg>
        <pc:picChg chg="add del mod">
          <ac:chgData name="Koumou Jonathan ASSAMAGAN" userId="63d59a9e-3713-4e8d-8652-5c7e6a7ce176" providerId="ADAL" clId="{FA074E5F-95F0-421B-8ACC-468A96C08DB7}" dt="2023-08-03T14:10:42.810" v="2355" actId="478"/>
          <ac:picMkLst>
            <pc:docMk/>
            <pc:sldMk cId="2947145047" sldId="697"/>
            <ac:picMk id="1028" creationId="{68AA87C7-31DA-AB75-533E-1EC5BBD2DA20}"/>
          </ac:picMkLst>
        </pc:picChg>
        <pc:picChg chg="add mod">
          <ac:chgData name="Koumou Jonathan ASSAMAGAN" userId="63d59a9e-3713-4e8d-8652-5c7e6a7ce176" providerId="ADAL" clId="{FA074E5F-95F0-421B-8ACC-468A96C08DB7}" dt="2023-08-03T14:31:43.654" v="2752" actId="1076"/>
          <ac:picMkLst>
            <pc:docMk/>
            <pc:sldMk cId="2947145047" sldId="697"/>
            <ac:picMk id="1030" creationId="{3264EC55-74A1-E099-4FF2-3409F0CCC6C6}"/>
          </ac:picMkLst>
        </pc:picChg>
        <pc:picChg chg="add mod">
          <ac:chgData name="Koumou Jonathan ASSAMAGAN" userId="63d59a9e-3713-4e8d-8652-5c7e6a7ce176" providerId="ADAL" clId="{FA074E5F-95F0-421B-8ACC-468A96C08DB7}" dt="2023-08-03T14:23:08.656" v="2576" actId="1076"/>
          <ac:picMkLst>
            <pc:docMk/>
            <pc:sldMk cId="2947145047" sldId="697"/>
            <ac:picMk id="1032" creationId="{FEB45C29-0B69-2F24-AB1B-AD398E376D32}"/>
          </ac:picMkLst>
        </pc:picChg>
        <pc:picChg chg="add mod">
          <ac:chgData name="Koumou Jonathan ASSAMAGAN" userId="63d59a9e-3713-4e8d-8652-5c7e6a7ce176" providerId="ADAL" clId="{FA074E5F-95F0-421B-8ACC-468A96C08DB7}" dt="2023-08-03T14:23:29.976" v="2584" actId="1076"/>
          <ac:picMkLst>
            <pc:docMk/>
            <pc:sldMk cId="2947145047" sldId="697"/>
            <ac:picMk id="1034" creationId="{490E2114-5274-663B-E2CC-F76710E7A79F}"/>
          </ac:picMkLst>
        </pc:picChg>
        <pc:cxnChg chg="add mod">
          <ac:chgData name="Koumou Jonathan ASSAMAGAN" userId="63d59a9e-3713-4e8d-8652-5c7e6a7ce176" providerId="ADAL" clId="{FA074E5F-95F0-421B-8ACC-468A96C08DB7}" dt="2023-08-03T14:31:43.654" v="2752" actId="1076"/>
          <ac:cxnSpMkLst>
            <pc:docMk/>
            <pc:sldMk cId="2947145047" sldId="697"/>
            <ac:cxnSpMk id="8" creationId="{0922D9D4-F10A-7C5C-DD76-0EBDFE917240}"/>
          </ac:cxnSpMkLst>
        </pc:cxnChg>
        <pc:cxnChg chg="add mod">
          <ac:chgData name="Koumou Jonathan ASSAMAGAN" userId="63d59a9e-3713-4e8d-8652-5c7e6a7ce176" providerId="ADAL" clId="{FA074E5F-95F0-421B-8ACC-468A96C08DB7}" dt="2023-08-03T14:23:29.976" v="2584" actId="1076"/>
          <ac:cxnSpMkLst>
            <pc:docMk/>
            <pc:sldMk cId="2947145047" sldId="697"/>
            <ac:cxnSpMk id="12" creationId="{4B24D9BC-C87A-9FE9-7A19-6380E878AB59}"/>
          </ac:cxnSpMkLst>
        </pc:cxnChg>
        <pc:cxnChg chg="mod">
          <ac:chgData name="Koumou Jonathan ASSAMAGAN" userId="63d59a9e-3713-4e8d-8652-5c7e6a7ce176" providerId="ADAL" clId="{FA074E5F-95F0-421B-8ACC-468A96C08DB7}" dt="2023-08-03T14:28:43.431" v="2716" actId="1076"/>
          <ac:cxnSpMkLst>
            <pc:docMk/>
            <pc:sldMk cId="2947145047" sldId="697"/>
            <ac:cxnSpMk id="17" creationId="{194C3DC0-DBB9-6FFD-5597-A8858D839429}"/>
          </ac:cxnSpMkLst>
        </pc:cxnChg>
        <pc:cxnChg chg="add mod">
          <ac:chgData name="Koumou Jonathan ASSAMAGAN" userId="63d59a9e-3713-4e8d-8652-5c7e6a7ce176" providerId="ADAL" clId="{FA074E5F-95F0-421B-8ACC-468A96C08DB7}" dt="2023-08-04T10:18:37.849" v="3803" actId="14100"/>
          <ac:cxnSpMkLst>
            <pc:docMk/>
            <pc:sldMk cId="2947145047" sldId="697"/>
            <ac:cxnSpMk id="42" creationId="{552FC794-BDA4-1C86-C830-8C034F207C75}"/>
          </ac:cxnSpMkLst>
        </pc:cxnChg>
      </pc:sldChg>
      <pc:sldChg chg="addSp delSp modSp add mod ord modClrScheme delAnim modAnim chgLayout">
        <pc:chgData name="Koumou Jonathan ASSAMAGAN" userId="63d59a9e-3713-4e8d-8652-5c7e6a7ce176" providerId="ADAL" clId="{FA074E5F-95F0-421B-8ACC-468A96C08DB7}" dt="2023-08-04T12:54:07.537" v="4119"/>
        <pc:sldMkLst>
          <pc:docMk/>
          <pc:sldMk cId="2459556187" sldId="698"/>
        </pc:sldMkLst>
        <pc:spChg chg="mod ord">
          <ac:chgData name="Koumou Jonathan ASSAMAGAN" userId="63d59a9e-3713-4e8d-8652-5c7e6a7ce176" providerId="ADAL" clId="{FA074E5F-95F0-421B-8ACC-468A96C08DB7}" dt="2023-08-04T12:43:11.065" v="4093"/>
          <ac:spMkLst>
            <pc:docMk/>
            <pc:sldMk cId="2459556187" sldId="698"/>
            <ac:spMk id="2" creationId="{D8DC2C98-8E11-A02F-DFEC-43941A0E0B0E}"/>
          </ac:spMkLst>
        </pc:spChg>
        <pc:spChg chg="add del mod ord">
          <ac:chgData name="Koumou Jonathan ASSAMAGAN" userId="63d59a9e-3713-4e8d-8652-5c7e6a7ce176" providerId="ADAL" clId="{FA074E5F-95F0-421B-8ACC-468A96C08DB7}" dt="2023-08-04T12:43:11.065" v="4093"/>
          <ac:spMkLst>
            <pc:docMk/>
            <pc:sldMk cId="2459556187" sldId="698"/>
            <ac:spMk id="13" creationId="{02B9348D-9A84-DC80-1AC0-E2E5B8D2D221}"/>
          </ac:spMkLst>
        </pc:spChg>
        <pc:spChg chg="mod">
          <ac:chgData name="Koumou Jonathan ASSAMAGAN" userId="63d59a9e-3713-4e8d-8652-5c7e6a7ce176" providerId="ADAL" clId="{FA074E5F-95F0-421B-8ACC-468A96C08DB7}" dt="2023-08-04T10:10:22.827" v="3753" actId="1076"/>
          <ac:spMkLst>
            <pc:docMk/>
            <pc:sldMk cId="2459556187" sldId="698"/>
            <ac:spMk id="15" creationId="{9DDFD52B-FAEA-4E60-09B4-794848BD97A7}"/>
          </ac:spMkLst>
        </pc:spChg>
        <pc:spChg chg="mod">
          <ac:chgData name="Koumou Jonathan ASSAMAGAN" userId="63d59a9e-3713-4e8d-8652-5c7e6a7ce176" providerId="ADAL" clId="{FA074E5F-95F0-421B-8ACC-468A96C08DB7}" dt="2023-08-04T10:14:46.904" v="3787" actId="1076"/>
          <ac:spMkLst>
            <pc:docMk/>
            <pc:sldMk cId="2459556187" sldId="698"/>
            <ac:spMk id="16" creationId="{6614E569-A998-2EEB-3D02-C13FAD9B989D}"/>
          </ac:spMkLst>
        </pc:spChg>
        <pc:spChg chg="del">
          <ac:chgData name="Koumou Jonathan ASSAMAGAN" userId="63d59a9e-3713-4e8d-8652-5c7e6a7ce176" providerId="ADAL" clId="{FA074E5F-95F0-421B-8ACC-468A96C08DB7}" dt="2023-08-04T10:08:35.600" v="3728" actId="478"/>
          <ac:spMkLst>
            <pc:docMk/>
            <pc:sldMk cId="2459556187" sldId="698"/>
            <ac:spMk id="26" creationId="{00424DB3-3B7E-2263-92F8-F39DE2F4305B}"/>
          </ac:spMkLst>
        </pc:spChg>
        <pc:spChg chg="del">
          <ac:chgData name="Koumou Jonathan ASSAMAGAN" userId="63d59a9e-3713-4e8d-8652-5c7e6a7ce176" providerId="ADAL" clId="{FA074E5F-95F0-421B-8ACC-468A96C08DB7}" dt="2023-08-04T10:08:26.058" v="3726" actId="478"/>
          <ac:spMkLst>
            <pc:docMk/>
            <pc:sldMk cId="2459556187" sldId="698"/>
            <ac:spMk id="27" creationId="{90A6803D-3A02-3D4C-DF55-29435146B13A}"/>
          </ac:spMkLst>
        </pc:spChg>
        <pc:spChg chg="del">
          <ac:chgData name="Koumou Jonathan ASSAMAGAN" userId="63d59a9e-3713-4e8d-8652-5c7e6a7ce176" providerId="ADAL" clId="{FA074E5F-95F0-421B-8ACC-468A96C08DB7}" dt="2023-08-04T10:14:34.113" v="3785" actId="478"/>
          <ac:spMkLst>
            <pc:docMk/>
            <pc:sldMk cId="2459556187" sldId="698"/>
            <ac:spMk id="29" creationId="{FEFE735B-5636-824F-8081-08B233CEF4D6}"/>
          </ac:spMkLst>
        </pc:spChg>
        <pc:spChg chg="del">
          <ac:chgData name="Koumou Jonathan ASSAMAGAN" userId="63d59a9e-3713-4e8d-8652-5c7e6a7ce176" providerId="ADAL" clId="{FA074E5F-95F0-421B-8ACC-468A96C08DB7}" dt="2023-08-04T10:08:24.092" v="3725" actId="478"/>
          <ac:spMkLst>
            <pc:docMk/>
            <pc:sldMk cId="2459556187" sldId="698"/>
            <ac:spMk id="34" creationId="{479AB6B2-9FAB-12DE-6C7D-BD10068718A9}"/>
          </ac:spMkLst>
        </pc:spChg>
        <pc:spChg chg="del">
          <ac:chgData name="Koumou Jonathan ASSAMAGAN" userId="63d59a9e-3713-4e8d-8652-5c7e6a7ce176" providerId="ADAL" clId="{FA074E5F-95F0-421B-8ACC-468A96C08DB7}" dt="2023-08-04T10:08:17.036" v="3719" actId="478"/>
          <ac:spMkLst>
            <pc:docMk/>
            <pc:sldMk cId="2459556187" sldId="698"/>
            <ac:spMk id="36" creationId="{DC51E330-57D7-4FF2-0963-80A4812F217B}"/>
          </ac:spMkLst>
        </pc:spChg>
        <pc:spChg chg="del">
          <ac:chgData name="Koumou Jonathan ASSAMAGAN" userId="63d59a9e-3713-4e8d-8652-5c7e6a7ce176" providerId="ADAL" clId="{FA074E5F-95F0-421B-8ACC-468A96C08DB7}" dt="2023-08-04T10:08:40.483" v="3731" actId="478"/>
          <ac:spMkLst>
            <pc:docMk/>
            <pc:sldMk cId="2459556187" sldId="698"/>
            <ac:spMk id="39" creationId="{439606DB-020B-5D45-860B-72E46E1597F8}"/>
          </ac:spMkLst>
        </pc:spChg>
        <pc:spChg chg="add del mod">
          <ac:chgData name="Koumou Jonathan ASSAMAGAN" userId="63d59a9e-3713-4e8d-8652-5c7e6a7ce176" providerId="ADAL" clId="{FA074E5F-95F0-421B-8ACC-468A96C08DB7}" dt="2023-08-04T12:43:11.065" v="4093"/>
          <ac:spMkLst>
            <pc:docMk/>
            <pc:sldMk cId="2459556187" sldId="698"/>
            <ac:spMk id="43" creationId="{2A8057F3-F587-425A-4CEF-C039D030DE1A}"/>
          </ac:spMkLst>
        </pc:spChg>
        <pc:spChg chg="mod">
          <ac:chgData name="Koumou Jonathan ASSAMAGAN" userId="63d59a9e-3713-4e8d-8652-5c7e6a7ce176" providerId="ADAL" clId="{FA074E5F-95F0-421B-8ACC-468A96C08DB7}" dt="2023-08-04T10:11:44.657" v="3771" actId="1076"/>
          <ac:spMkLst>
            <pc:docMk/>
            <pc:sldMk cId="2459556187" sldId="698"/>
            <ac:spMk id="44" creationId="{696DAB02-CC20-CFA3-0668-6D8FE7FFD706}"/>
          </ac:spMkLst>
        </pc:spChg>
        <pc:spChg chg="add del mod">
          <ac:chgData name="Koumou Jonathan ASSAMAGAN" userId="63d59a9e-3713-4e8d-8652-5c7e6a7ce176" providerId="ADAL" clId="{FA074E5F-95F0-421B-8ACC-468A96C08DB7}" dt="2023-08-04T12:43:11.065" v="4093"/>
          <ac:spMkLst>
            <pc:docMk/>
            <pc:sldMk cId="2459556187" sldId="698"/>
            <ac:spMk id="45" creationId="{303EE61D-43E6-639F-7D56-66916D80FB2C}"/>
          </ac:spMkLst>
        </pc:spChg>
        <pc:spChg chg="add mod">
          <ac:chgData name="Koumou Jonathan ASSAMAGAN" userId="63d59a9e-3713-4e8d-8652-5c7e6a7ce176" providerId="ADAL" clId="{FA074E5F-95F0-421B-8ACC-468A96C08DB7}" dt="2023-08-04T12:43:57.683" v="4098" actId="207"/>
          <ac:spMkLst>
            <pc:docMk/>
            <pc:sldMk cId="2459556187" sldId="698"/>
            <ac:spMk id="47" creationId="{4102D230-EF58-300A-E8B5-144BC3FB9C92}"/>
          </ac:spMkLst>
        </pc:spChg>
        <pc:spChg chg="del">
          <ac:chgData name="Koumou Jonathan ASSAMAGAN" userId="63d59a9e-3713-4e8d-8652-5c7e6a7ce176" providerId="ADAL" clId="{FA074E5F-95F0-421B-8ACC-468A96C08DB7}" dt="2023-08-04T10:08:19.980" v="3721" actId="478"/>
          <ac:spMkLst>
            <pc:docMk/>
            <pc:sldMk cId="2459556187" sldId="698"/>
            <ac:spMk id="56" creationId="{8B13373D-2D1B-DE49-F8ED-A27A50369229}"/>
          </ac:spMkLst>
        </pc:spChg>
        <pc:spChg chg="del mod">
          <ac:chgData name="Koumou Jonathan ASSAMAGAN" userId="63d59a9e-3713-4e8d-8652-5c7e6a7ce176" providerId="ADAL" clId="{FA074E5F-95F0-421B-8ACC-468A96C08DB7}" dt="2023-08-04T10:08:42.808" v="3733" actId="478"/>
          <ac:spMkLst>
            <pc:docMk/>
            <pc:sldMk cId="2459556187" sldId="698"/>
            <ac:spMk id="57" creationId="{07400F01-39EA-931B-DAF0-F877D3289F28}"/>
          </ac:spMkLst>
        </pc:spChg>
        <pc:spChg chg="del">
          <ac:chgData name="Koumou Jonathan ASSAMAGAN" userId="63d59a9e-3713-4e8d-8652-5c7e6a7ce176" providerId="ADAL" clId="{FA074E5F-95F0-421B-8ACC-468A96C08DB7}" dt="2023-08-04T10:08:33.249" v="3727" actId="478"/>
          <ac:spMkLst>
            <pc:docMk/>
            <pc:sldMk cId="2459556187" sldId="698"/>
            <ac:spMk id="1031" creationId="{FECDFC98-71DE-CFB6-3173-36992B7E2971}"/>
          </ac:spMkLst>
        </pc:spChg>
        <pc:spChg chg="del">
          <ac:chgData name="Koumou Jonathan ASSAMAGAN" userId="63d59a9e-3713-4e8d-8652-5c7e6a7ce176" providerId="ADAL" clId="{FA074E5F-95F0-421B-8ACC-468A96C08DB7}" dt="2023-08-04T10:10:39.348" v="3758" actId="478"/>
          <ac:spMkLst>
            <pc:docMk/>
            <pc:sldMk cId="2459556187" sldId="698"/>
            <ac:spMk id="1033" creationId="{FC4EE615-76FB-D451-79DB-62FF04E8B268}"/>
          </ac:spMkLst>
        </pc:spChg>
        <pc:picChg chg="add del mod">
          <ac:chgData name="Koumou Jonathan ASSAMAGAN" userId="63d59a9e-3713-4e8d-8652-5c7e6a7ce176" providerId="ADAL" clId="{FA074E5F-95F0-421B-8ACC-468A96C08DB7}" dt="2023-08-04T09:09:32.089" v="3598" actId="478"/>
          <ac:picMkLst>
            <pc:docMk/>
            <pc:sldMk cId="2459556187" sldId="698"/>
            <ac:picMk id="5" creationId="{7E3128FB-BE0B-27FB-C859-B2AE850ABA85}"/>
          </ac:picMkLst>
        </pc:picChg>
        <pc:picChg chg="del">
          <ac:chgData name="Koumou Jonathan ASSAMAGAN" userId="63d59a9e-3713-4e8d-8652-5c7e6a7ce176" providerId="ADAL" clId="{FA074E5F-95F0-421B-8ACC-468A96C08DB7}" dt="2023-08-04T10:08:37.948" v="3730" actId="478"/>
          <ac:picMkLst>
            <pc:docMk/>
            <pc:sldMk cId="2459556187" sldId="698"/>
            <ac:picMk id="9" creationId="{471AB9CF-726F-ABBB-C153-7C50DDC57043}"/>
          </ac:picMkLst>
        </pc:picChg>
        <pc:picChg chg="add del mod">
          <ac:chgData name="Koumou Jonathan ASSAMAGAN" userId="63d59a9e-3713-4e8d-8652-5c7e6a7ce176" providerId="ADAL" clId="{FA074E5F-95F0-421B-8ACC-468A96C08DB7}" dt="2023-08-04T09:29:03.990" v="3609" actId="478"/>
          <ac:picMkLst>
            <pc:docMk/>
            <pc:sldMk cId="2459556187" sldId="698"/>
            <ac:picMk id="11" creationId="{77DDC75B-B5C7-D1C1-89DB-979685D7BACF}"/>
          </ac:picMkLst>
        </pc:picChg>
        <pc:picChg chg="add mod modCrop">
          <ac:chgData name="Koumou Jonathan ASSAMAGAN" userId="63d59a9e-3713-4e8d-8652-5c7e6a7ce176" providerId="ADAL" clId="{FA074E5F-95F0-421B-8ACC-468A96C08DB7}" dt="2023-08-04T10:09:30.606" v="3750" actId="14100"/>
          <ac:picMkLst>
            <pc:docMk/>
            <pc:sldMk cId="2459556187" sldId="698"/>
            <ac:picMk id="20" creationId="{547FE8CA-57F5-F63F-DC1A-32589B007E4F}"/>
          </ac:picMkLst>
        </pc:picChg>
        <pc:picChg chg="add mod">
          <ac:chgData name="Koumou Jonathan ASSAMAGAN" userId="63d59a9e-3713-4e8d-8652-5c7e6a7ce176" providerId="ADAL" clId="{FA074E5F-95F0-421B-8ACC-468A96C08DB7}" dt="2023-08-04T10:14:45.130" v="3786" actId="1076"/>
          <ac:picMkLst>
            <pc:docMk/>
            <pc:sldMk cId="2459556187" sldId="698"/>
            <ac:picMk id="23" creationId="{EC9468C4-2D9C-3EE0-5934-45725DD84B9B}"/>
          </ac:picMkLst>
        </pc:picChg>
        <pc:picChg chg="add mod">
          <ac:chgData name="Koumou Jonathan ASSAMAGAN" userId="63d59a9e-3713-4e8d-8652-5c7e6a7ce176" providerId="ADAL" clId="{FA074E5F-95F0-421B-8ACC-468A96C08DB7}" dt="2023-08-04T10:11:05.317" v="3766" actId="1076"/>
          <ac:picMkLst>
            <pc:docMk/>
            <pc:sldMk cId="2459556187" sldId="698"/>
            <ac:picMk id="30" creationId="{A0E210DD-321A-4D57-71CE-5EEE6A0A74F7}"/>
          </ac:picMkLst>
        </pc:picChg>
        <pc:picChg chg="add mod">
          <ac:chgData name="Koumou Jonathan ASSAMAGAN" userId="63d59a9e-3713-4e8d-8652-5c7e6a7ce176" providerId="ADAL" clId="{FA074E5F-95F0-421B-8ACC-468A96C08DB7}" dt="2023-08-04T12:50:29.479" v="4102" actId="14826"/>
          <ac:picMkLst>
            <pc:docMk/>
            <pc:sldMk cId="2459556187" sldId="698"/>
            <ac:picMk id="41" creationId="{2AC4C891-2861-C75B-18E4-7C69E456BC0D}"/>
          </ac:picMkLst>
        </pc:picChg>
        <pc:picChg chg="mod">
          <ac:chgData name="Koumou Jonathan ASSAMAGAN" userId="63d59a9e-3713-4e8d-8652-5c7e6a7ce176" providerId="ADAL" clId="{FA074E5F-95F0-421B-8ACC-468A96C08DB7}" dt="2023-08-04T10:09:10.553" v="3743" actId="1076"/>
          <ac:picMkLst>
            <pc:docMk/>
            <pc:sldMk cId="2459556187" sldId="698"/>
            <ac:picMk id="1030" creationId="{3264EC55-74A1-E099-4FF2-3409F0CCC6C6}"/>
          </ac:picMkLst>
        </pc:picChg>
        <pc:picChg chg="del">
          <ac:chgData name="Koumou Jonathan ASSAMAGAN" userId="63d59a9e-3713-4e8d-8652-5c7e6a7ce176" providerId="ADAL" clId="{FA074E5F-95F0-421B-8ACC-468A96C08DB7}" dt="2023-08-04T10:08:36.105" v="3729" actId="478"/>
          <ac:picMkLst>
            <pc:docMk/>
            <pc:sldMk cId="2459556187" sldId="698"/>
            <ac:picMk id="1032" creationId="{FEB45C29-0B69-2F24-AB1B-AD398E376D32}"/>
          </ac:picMkLst>
        </pc:picChg>
        <pc:picChg chg="del mod">
          <ac:chgData name="Koumou Jonathan ASSAMAGAN" userId="63d59a9e-3713-4e8d-8652-5c7e6a7ce176" providerId="ADAL" clId="{FA074E5F-95F0-421B-8ACC-468A96C08DB7}" dt="2023-08-04T10:08:11.127" v="3718" actId="478"/>
          <ac:picMkLst>
            <pc:docMk/>
            <pc:sldMk cId="2459556187" sldId="698"/>
            <ac:picMk id="1034" creationId="{490E2114-5274-663B-E2CC-F76710E7A79F}"/>
          </ac:picMkLst>
        </pc:picChg>
        <pc:cxnChg chg="del mod">
          <ac:chgData name="Koumou Jonathan ASSAMAGAN" userId="63d59a9e-3713-4e8d-8652-5c7e6a7ce176" providerId="ADAL" clId="{FA074E5F-95F0-421B-8ACC-468A96C08DB7}" dt="2023-08-04T12:52:35.523" v="4104" actId="478"/>
          <ac:cxnSpMkLst>
            <pc:docMk/>
            <pc:sldMk cId="2459556187" sldId="698"/>
            <ac:cxnSpMk id="8" creationId="{0922D9D4-F10A-7C5C-DD76-0EBDFE917240}"/>
          </ac:cxnSpMkLst>
        </pc:cxnChg>
        <pc:cxnChg chg="del mod">
          <ac:chgData name="Koumou Jonathan ASSAMAGAN" userId="63d59a9e-3713-4e8d-8652-5c7e6a7ce176" providerId="ADAL" clId="{FA074E5F-95F0-421B-8ACC-468A96C08DB7}" dt="2023-08-04T10:08:19.097" v="3720" actId="478"/>
          <ac:cxnSpMkLst>
            <pc:docMk/>
            <pc:sldMk cId="2459556187" sldId="698"/>
            <ac:cxnSpMk id="12" creationId="{4B24D9BC-C87A-9FE9-7A19-6380E878AB59}"/>
          </ac:cxnSpMkLst>
        </pc:cxnChg>
        <pc:cxnChg chg="del mod">
          <ac:chgData name="Koumou Jonathan ASSAMAGAN" userId="63d59a9e-3713-4e8d-8652-5c7e6a7ce176" providerId="ADAL" clId="{FA074E5F-95F0-421B-8ACC-468A96C08DB7}" dt="2023-08-04T10:08:22.355" v="3724" actId="478"/>
          <ac:cxnSpMkLst>
            <pc:docMk/>
            <pc:sldMk cId="2459556187" sldId="698"/>
            <ac:cxnSpMk id="17" creationId="{194C3DC0-DBB9-6FFD-5597-A8858D839429}"/>
          </ac:cxnSpMkLst>
        </pc:cxnChg>
        <pc:cxnChg chg="del">
          <ac:chgData name="Koumou Jonathan ASSAMAGAN" userId="63d59a9e-3713-4e8d-8652-5c7e6a7ce176" providerId="ADAL" clId="{FA074E5F-95F0-421B-8ACC-468A96C08DB7}" dt="2023-08-04T10:09:18.217" v="3746" actId="478"/>
          <ac:cxnSpMkLst>
            <pc:docMk/>
            <pc:sldMk cId="2459556187" sldId="698"/>
            <ac:cxnSpMk id="24" creationId="{F33FDC37-3788-C521-286E-159939090E30}"/>
          </ac:cxnSpMkLst>
        </pc:cxnChg>
        <pc:cxnChg chg="del">
          <ac:chgData name="Koumou Jonathan ASSAMAGAN" userId="63d59a9e-3713-4e8d-8652-5c7e6a7ce176" providerId="ADAL" clId="{FA074E5F-95F0-421B-8ACC-468A96C08DB7}" dt="2023-08-04T10:09:19.257" v="3747" actId="478"/>
          <ac:cxnSpMkLst>
            <pc:docMk/>
            <pc:sldMk cId="2459556187" sldId="698"/>
            <ac:cxnSpMk id="25" creationId="{CA7C5135-A263-B004-8C36-9BAB1F71BE86}"/>
          </ac:cxnSpMkLst>
        </pc:cxnChg>
        <pc:cxnChg chg="add del mod">
          <ac:chgData name="Koumou Jonathan ASSAMAGAN" userId="63d59a9e-3713-4e8d-8652-5c7e6a7ce176" providerId="ADAL" clId="{FA074E5F-95F0-421B-8ACC-468A96C08DB7}" dt="2023-08-04T10:11:25.584" v="3769" actId="478"/>
          <ac:cxnSpMkLst>
            <pc:docMk/>
            <pc:sldMk cId="2459556187" sldId="698"/>
            <ac:cxnSpMk id="32" creationId="{9D866141-9662-468B-FD22-B15075E82613}"/>
          </ac:cxnSpMkLst>
        </pc:cxnChg>
        <pc:cxnChg chg="add mod">
          <ac:chgData name="Koumou Jonathan ASSAMAGAN" userId="63d59a9e-3713-4e8d-8652-5c7e6a7ce176" providerId="ADAL" clId="{FA074E5F-95F0-421B-8ACC-468A96C08DB7}" dt="2023-08-04T10:11:54.070" v="3772" actId="1582"/>
          <ac:cxnSpMkLst>
            <pc:docMk/>
            <pc:sldMk cId="2459556187" sldId="698"/>
            <ac:cxnSpMk id="37" creationId="{35EE36DD-5F05-88C1-23BD-CAFE8D656F90}"/>
          </ac:cxnSpMkLst>
        </pc:cxnChg>
        <pc:cxnChg chg="mod">
          <ac:chgData name="Koumou Jonathan ASSAMAGAN" userId="63d59a9e-3713-4e8d-8652-5c7e6a7ce176" providerId="ADAL" clId="{FA074E5F-95F0-421B-8ACC-468A96C08DB7}" dt="2023-08-04T10:12:19.753" v="3778" actId="1582"/>
          <ac:cxnSpMkLst>
            <pc:docMk/>
            <pc:sldMk cId="2459556187" sldId="698"/>
            <ac:cxnSpMk id="42" creationId="{552FC794-BDA4-1C86-C830-8C034F207C75}"/>
          </ac:cxnSpMkLst>
        </pc:cxnChg>
        <pc:cxnChg chg="del">
          <ac:chgData name="Koumou Jonathan ASSAMAGAN" userId="63d59a9e-3713-4e8d-8652-5c7e6a7ce176" providerId="ADAL" clId="{FA074E5F-95F0-421B-8ACC-468A96C08DB7}" dt="2023-08-04T10:08:21.440" v="3723" actId="478"/>
          <ac:cxnSpMkLst>
            <pc:docMk/>
            <pc:sldMk cId="2459556187" sldId="698"/>
            <ac:cxnSpMk id="46" creationId="{15BC1F99-FAFC-45F4-6DEA-AC014E86DCDA}"/>
          </ac:cxnSpMkLst>
        </pc:cxnChg>
        <pc:cxnChg chg="del">
          <ac:chgData name="Koumou Jonathan ASSAMAGAN" userId="63d59a9e-3713-4e8d-8652-5c7e6a7ce176" providerId="ADAL" clId="{FA074E5F-95F0-421B-8ACC-468A96C08DB7}" dt="2023-08-04T10:08:20.736" v="3722" actId="478"/>
          <ac:cxnSpMkLst>
            <pc:docMk/>
            <pc:sldMk cId="2459556187" sldId="698"/>
            <ac:cxnSpMk id="53" creationId="{E8A54892-3F2A-B7A0-78F4-B0445C3911F7}"/>
          </ac:cxnSpMkLst>
        </pc:cxnChg>
      </pc:sldChg>
      <pc:sldChg chg="delSp modSp mod modTransition setBg">
        <pc:chgData name="Koumou Jonathan ASSAMAGAN" userId="63d59a9e-3713-4e8d-8652-5c7e6a7ce176" providerId="ADAL" clId="{FA074E5F-95F0-421B-8ACC-468A96C08DB7}" dt="2023-08-09T14:04:09.949" v="4804" actId="14100"/>
        <pc:sldMkLst>
          <pc:docMk/>
          <pc:sldMk cId="930677619" sldId="699"/>
        </pc:sldMkLst>
        <pc:spChg chg="mod">
          <ac:chgData name="Koumou Jonathan ASSAMAGAN" userId="63d59a9e-3713-4e8d-8652-5c7e6a7ce176" providerId="ADAL" clId="{FA074E5F-95F0-421B-8ACC-468A96C08DB7}" dt="2023-08-09T14:04:09.949" v="4804" actId="14100"/>
          <ac:spMkLst>
            <pc:docMk/>
            <pc:sldMk cId="930677619" sldId="699"/>
            <ac:spMk id="5" creationId="{759CC78C-D5E2-EBE0-0F13-0E43B0061AF8}"/>
          </ac:spMkLst>
        </pc:spChg>
        <pc:spChg chg="del">
          <ac:chgData name="Koumou Jonathan ASSAMAGAN" userId="63d59a9e-3713-4e8d-8652-5c7e6a7ce176" providerId="ADAL" clId="{FA074E5F-95F0-421B-8ACC-468A96C08DB7}" dt="2023-08-09T14:03:54.846" v="4803" actId="478"/>
          <ac:spMkLst>
            <pc:docMk/>
            <pc:sldMk cId="930677619" sldId="699"/>
            <ac:spMk id="6" creationId="{219A0863-F768-54A6-A52C-6A8687DEA208}"/>
          </ac:spMkLst>
        </pc:spChg>
      </pc:sldChg>
      <pc:sldChg chg="modTransition">
        <pc:chgData name="Koumou Jonathan ASSAMAGAN" userId="63d59a9e-3713-4e8d-8652-5c7e6a7ce176" providerId="ADAL" clId="{FA074E5F-95F0-421B-8ACC-468A96C08DB7}" dt="2023-08-04T08:06:04.076" v="2796"/>
        <pc:sldMkLst>
          <pc:docMk/>
          <pc:sldMk cId="186206656" sldId="700"/>
        </pc:sldMkLst>
      </pc:sldChg>
      <pc:sldChg chg="modSp mod ord modTransition">
        <pc:chgData name="Koumou Jonathan ASSAMAGAN" userId="63d59a9e-3713-4e8d-8652-5c7e6a7ce176" providerId="ADAL" clId="{FA074E5F-95F0-421B-8ACC-468A96C08DB7}" dt="2023-08-04T08:54:24.688" v="3425"/>
        <pc:sldMkLst>
          <pc:docMk/>
          <pc:sldMk cId="3387913326" sldId="701"/>
        </pc:sldMkLst>
        <pc:spChg chg="mod">
          <ac:chgData name="Koumou Jonathan ASSAMAGAN" userId="63d59a9e-3713-4e8d-8652-5c7e6a7ce176" providerId="ADAL" clId="{FA074E5F-95F0-421B-8ACC-468A96C08DB7}" dt="2023-08-04T08:52:50.420" v="3422" actId="5793"/>
          <ac:spMkLst>
            <pc:docMk/>
            <pc:sldMk cId="3387913326" sldId="701"/>
            <ac:spMk id="2" creationId="{80E59ED4-4065-26CC-6E0F-1C8EF60A8D37}"/>
          </ac:spMkLst>
        </pc:spChg>
        <pc:picChg chg="mod modCrop">
          <ac:chgData name="Koumou Jonathan ASSAMAGAN" userId="63d59a9e-3713-4e8d-8652-5c7e6a7ce176" providerId="ADAL" clId="{FA074E5F-95F0-421B-8ACC-468A96C08DB7}" dt="2023-08-04T08:53:57.449" v="3424" actId="1076"/>
          <ac:picMkLst>
            <pc:docMk/>
            <pc:sldMk cId="3387913326" sldId="701"/>
            <ac:picMk id="4" creationId="{1F554516-19BA-BD8E-4DAC-D4A771FE6C1A}"/>
          </ac:picMkLst>
        </pc:picChg>
      </pc:sldChg>
      <pc:sldChg chg="addSp delSp modSp mod modAnim">
        <pc:chgData name="Koumou Jonathan ASSAMAGAN" userId="63d59a9e-3713-4e8d-8652-5c7e6a7ce176" providerId="ADAL" clId="{FA074E5F-95F0-421B-8ACC-468A96C08DB7}" dt="2023-08-07T13:05:07.451" v="4257"/>
        <pc:sldMkLst>
          <pc:docMk/>
          <pc:sldMk cId="2795891797" sldId="702"/>
        </pc:sldMkLst>
        <pc:spChg chg="mod">
          <ac:chgData name="Koumou Jonathan ASSAMAGAN" userId="63d59a9e-3713-4e8d-8652-5c7e6a7ce176" providerId="ADAL" clId="{FA074E5F-95F0-421B-8ACC-468A96C08DB7}" dt="2023-08-04T08:27:34.652" v="3012" actId="20577"/>
          <ac:spMkLst>
            <pc:docMk/>
            <pc:sldMk cId="2795891797" sldId="702"/>
            <ac:spMk id="4" creationId="{7D795E59-310D-695D-71F8-E7BAD74EDF10}"/>
          </ac:spMkLst>
        </pc:spChg>
        <pc:spChg chg="add mod">
          <ac:chgData name="Koumou Jonathan ASSAMAGAN" userId="63d59a9e-3713-4e8d-8652-5c7e6a7ce176" providerId="ADAL" clId="{FA074E5F-95F0-421B-8ACC-468A96C08DB7}" dt="2023-08-04T08:36:27.152" v="3197" actId="20577"/>
          <ac:spMkLst>
            <pc:docMk/>
            <pc:sldMk cId="2795891797" sldId="702"/>
            <ac:spMk id="5" creationId="{2FABC1C3-F484-7798-893A-153161D5178F}"/>
          </ac:spMkLst>
        </pc:spChg>
        <pc:spChg chg="del">
          <ac:chgData name="Koumou Jonathan ASSAMAGAN" userId="63d59a9e-3713-4e8d-8652-5c7e6a7ce176" providerId="ADAL" clId="{FA074E5F-95F0-421B-8ACC-468A96C08DB7}" dt="2023-08-04T08:27:40.624" v="3013" actId="478"/>
          <ac:spMkLst>
            <pc:docMk/>
            <pc:sldMk cId="2795891797" sldId="702"/>
            <ac:spMk id="10" creationId="{5FFC201B-477B-E9F4-4CAD-4E52DE95090F}"/>
          </ac:spMkLst>
        </pc:spChg>
        <pc:grpChg chg="add mod">
          <ac:chgData name="Koumou Jonathan ASSAMAGAN" userId="63d59a9e-3713-4e8d-8652-5c7e6a7ce176" providerId="ADAL" clId="{FA074E5F-95F0-421B-8ACC-468A96C08DB7}" dt="2023-08-07T13:04:27.006" v="4249" actId="164"/>
          <ac:grpSpMkLst>
            <pc:docMk/>
            <pc:sldMk cId="2795891797" sldId="702"/>
            <ac:grpSpMk id="6" creationId="{BDAE76F7-2266-12D7-7293-4C309CA62DC8}"/>
          </ac:grpSpMkLst>
        </pc:grpChg>
        <pc:picChg chg="add mod modCrop">
          <ac:chgData name="Koumou Jonathan ASSAMAGAN" userId="63d59a9e-3713-4e8d-8652-5c7e6a7ce176" providerId="ADAL" clId="{FA074E5F-95F0-421B-8ACC-468A96C08DB7}" dt="2023-08-07T13:04:34.903" v="4253" actId="1076"/>
          <ac:picMkLst>
            <pc:docMk/>
            <pc:sldMk cId="2795891797" sldId="702"/>
            <ac:picMk id="2" creationId="{6A4A20B4-A1CC-FCF9-FD3F-35B7CD8D7F2B}"/>
          </ac:picMkLst>
        </pc:picChg>
        <pc:picChg chg="mod modCrop">
          <ac:chgData name="Koumou Jonathan ASSAMAGAN" userId="63d59a9e-3713-4e8d-8652-5c7e6a7ce176" providerId="ADAL" clId="{FA074E5F-95F0-421B-8ACC-468A96C08DB7}" dt="2023-08-07T13:04:32.566" v="4252" actId="1076"/>
          <ac:picMkLst>
            <pc:docMk/>
            <pc:sldMk cId="2795891797" sldId="702"/>
            <ac:picMk id="12" creationId="{D9C901D0-E829-480D-9F41-2F6CB0372E28}"/>
          </ac:picMkLst>
        </pc:picChg>
      </pc:sldChg>
      <pc:sldChg chg="addSp delSp add del mod">
        <pc:chgData name="Koumou Jonathan ASSAMAGAN" userId="63d59a9e-3713-4e8d-8652-5c7e6a7ce176" providerId="ADAL" clId="{FA074E5F-95F0-421B-8ACC-468A96C08DB7}" dt="2023-08-04T08:23:49.621" v="2886" actId="47"/>
        <pc:sldMkLst>
          <pc:docMk/>
          <pc:sldMk cId="319928562" sldId="703"/>
        </pc:sldMkLst>
        <pc:picChg chg="add del">
          <ac:chgData name="Koumou Jonathan ASSAMAGAN" userId="63d59a9e-3713-4e8d-8652-5c7e6a7ce176" providerId="ADAL" clId="{FA074E5F-95F0-421B-8ACC-468A96C08DB7}" dt="2023-08-04T08:23:33.191" v="2883" actId="478"/>
          <ac:picMkLst>
            <pc:docMk/>
            <pc:sldMk cId="319928562" sldId="703"/>
            <ac:picMk id="4" creationId="{1F554516-19BA-BD8E-4DAC-D4A771FE6C1A}"/>
          </ac:picMkLst>
        </pc:picChg>
      </pc:sldChg>
      <pc:sldChg chg="addSp delSp modSp new mod ord delAnim modAnim">
        <pc:chgData name="Koumou Jonathan ASSAMAGAN" userId="63d59a9e-3713-4e8d-8652-5c7e6a7ce176" providerId="ADAL" clId="{FA074E5F-95F0-421B-8ACC-468A96C08DB7}" dt="2023-08-09T14:10:53.301" v="4807" actId="1076"/>
        <pc:sldMkLst>
          <pc:docMk/>
          <pc:sldMk cId="1673304696" sldId="703"/>
        </pc:sldMkLst>
        <pc:spChg chg="add del">
          <ac:chgData name="Koumou Jonathan ASSAMAGAN" userId="63d59a9e-3713-4e8d-8652-5c7e6a7ce176" providerId="ADAL" clId="{FA074E5F-95F0-421B-8ACC-468A96C08DB7}" dt="2023-08-09T09:50:09.985" v="4680" actId="11529"/>
          <ac:spMkLst>
            <pc:docMk/>
            <pc:sldMk cId="1673304696" sldId="703"/>
            <ac:spMk id="2" creationId="{653813DE-0B89-6782-20BC-E864E0AD6380}"/>
          </ac:spMkLst>
        </pc:spChg>
        <pc:spChg chg="mod">
          <ac:chgData name="Koumou Jonathan ASSAMAGAN" userId="63d59a9e-3713-4e8d-8652-5c7e6a7ce176" providerId="ADAL" clId="{FA074E5F-95F0-421B-8ACC-468A96C08DB7}" dt="2023-08-04T08:24:25.717" v="2920" actId="20577"/>
          <ac:spMkLst>
            <pc:docMk/>
            <pc:sldMk cId="1673304696" sldId="703"/>
            <ac:spMk id="3" creationId="{92789EE2-DB04-1C38-1F34-37E3DF1E83F2}"/>
          </ac:spMkLst>
        </pc:spChg>
        <pc:spChg chg="add mod">
          <ac:chgData name="Koumou Jonathan ASSAMAGAN" userId="63d59a9e-3713-4e8d-8652-5c7e6a7ce176" providerId="ADAL" clId="{FA074E5F-95F0-421B-8ACC-468A96C08DB7}" dt="2023-08-09T09:50:30.078" v="4685" actId="1076"/>
          <ac:spMkLst>
            <pc:docMk/>
            <pc:sldMk cId="1673304696" sldId="703"/>
            <ac:spMk id="7" creationId="{7EEB626D-3169-5853-4E7E-07E6AE34115F}"/>
          </ac:spMkLst>
        </pc:spChg>
        <pc:spChg chg="add del mod">
          <ac:chgData name="Koumou Jonathan ASSAMAGAN" userId="63d59a9e-3713-4e8d-8652-5c7e6a7ce176" providerId="ADAL" clId="{FA074E5F-95F0-421B-8ACC-468A96C08DB7}" dt="2023-08-09T09:50:33.147" v="4686" actId="478"/>
          <ac:spMkLst>
            <pc:docMk/>
            <pc:sldMk cId="1673304696" sldId="703"/>
            <ac:spMk id="8" creationId="{D785E7D6-955E-8AB2-1A9E-5A14C446D0B9}"/>
          </ac:spMkLst>
        </pc:spChg>
        <pc:picChg chg="add mod modCrop">
          <ac:chgData name="Koumou Jonathan ASSAMAGAN" userId="63d59a9e-3713-4e8d-8652-5c7e6a7ce176" providerId="ADAL" clId="{FA074E5F-95F0-421B-8ACC-468A96C08DB7}" dt="2023-08-04T09:45:06.694" v="3654" actId="1076"/>
          <ac:picMkLst>
            <pc:docMk/>
            <pc:sldMk cId="1673304696" sldId="703"/>
            <ac:picMk id="10" creationId="{61494E21-EF96-F960-F9C6-645958294F55}"/>
          </ac:picMkLst>
        </pc:picChg>
        <pc:picChg chg="add mod">
          <ac:chgData name="Koumou Jonathan ASSAMAGAN" userId="63d59a9e-3713-4e8d-8652-5c7e6a7ce176" providerId="ADAL" clId="{FA074E5F-95F0-421B-8ACC-468A96C08DB7}" dt="2023-08-04T09:45:40.605" v="3668" actId="1076"/>
          <ac:picMkLst>
            <pc:docMk/>
            <pc:sldMk cId="1673304696" sldId="703"/>
            <ac:picMk id="12" creationId="{F5CECE22-1BF3-7042-1E68-BA5B232DCC07}"/>
          </ac:picMkLst>
        </pc:picChg>
        <pc:picChg chg="add del mod">
          <ac:chgData name="Koumou Jonathan ASSAMAGAN" userId="63d59a9e-3713-4e8d-8652-5c7e6a7ce176" providerId="ADAL" clId="{FA074E5F-95F0-421B-8ACC-468A96C08DB7}" dt="2023-08-04T09:45:14.198" v="3656"/>
          <ac:picMkLst>
            <pc:docMk/>
            <pc:sldMk cId="1673304696" sldId="703"/>
            <ac:picMk id="13" creationId="{EC3A6F44-4725-125D-99DE-184F06D4E9F0}"/>
          </ac:picMkLst>
        </pc:picChg>
        <pc:picChg chg="add mod">
          <ac:chgData name="Koumou Jonathan ASSAMAGAN" userId="63d59a9e-3713-4e8d-8652-5c7e6a7ce176" providerId="ADAL" clId="{FA074E5F-95F0-421B-8ACC-468A96C08DB7}" dt="2023-08-04T09:45:25.390" v="3661" actId="1076"/>
          <ac:picMkLst>
            <pc:docMk/>
            <pc:sldMk cId="1673304696" sldId="703"/>
            <ac:picMk id="15" creationId="{42CEDC4E-E443-91B8-CF1C-898A31C36D6E}"/>
          </ac:picMkLst>
        </pc:picChg>
        <pc:picChg chg="add del mod">
          <ac:chgData name="Koumou Jonathan ASSAMAGAN" userId="63d59a9e-3713-4e8d-8652-5c7e6a7ce176" providerId="ADAL" clId="{FA074E5F-95F0-421B-8ACC-468A96C08DB7}" dt="2023-08-04T09:45:31.702" v="3665" actId="478"/>
          <ac:picMkLst>
            <pc:docMk/>
            <pc:sldMk cId="1673304696" sldId="703"/>
            <ac:picMk id="17" creationId="{77E5BB34-BB93-0F5C-B438-7735322D115A}"/>
          </ac:picMkLst>
        </pc:picChg>
        <pc:picChg chg="add mod">
          <ac:chgData name="Koumou Jonathan ASSAMAGAN" userId="63d59a9e-3713-4e8d-8652-5c7e6a7ce176" providerId="ADAL" clId="{FA074E5F-95F0-421B-8ACC-468A96C08DB7}" dt="2023-08-04T09:45:39.037" v="3667" actId="1076"/>
          <ac:picMkLst>
            <pc:docMk/>
            <pc:sldMk cId="1673304696" sldId="703"/>
            <ac:picMk id="18" creationId="{86B1ED95-3C7A-2FC2-0E59-CAF2F3FAAEDA}"/>
          </ac:picMkLst>
        </pc:picChg>
        <pc:picChg chg="add mod">
          <ac:chgData name="Koumou Jonathan ASSAMAGAN" userId="63d59a9e-3713-4e8d-8652-5c7e6a7ce176" providerId="ADAL" clId="{FA074E5F-95F0-421B-8ACC-468A96C08DB7}" dt="2023-08-04T09:45:46.886" v="3670" actId="1076"/>
          <ac:picMkLst>
            <pc:docMk/>
            <pc:sldMk cId="1673304696" sldId="703"/>
            <ac:picMk id="19" creationId="{A2743CF4-B9AA-25F6-912E-CB98674260E6}"/>
          </ac:picMkLst>
        </pc:picChg>
        <pc:picChg chg="add mod">
          <ac:chgData name="Koumou Jonathan ASSAMAGAN" userId="63d59a9e-3713-4e8d-8652-5c7e6a7ce176" providerId="ADAL" clId="{FA074E5F-95F0-421B-8ACC-468A96C08DB7}" dt="2023-08-04T09:49:29.008" v="3709" actId="1076"/>
          <ac:picMkLst>
            <pc:docMk/>
            <pc:sldMk cId="1673304696" sldId="703"/>
            <ac:picMk id="21" creationId="{CE6417CA-C16D-B0C6-D06A-CFC8B1B7CEEB}"/>
          </ac:picMkLst>
        </pc:picChg>
        <pc:picChg chg="add mod">
          <ac:chgData name="Koumou Jonathan ASSAMAGAN" userId="63d59a9e-3713-4e8d-8652-5c7e6a7ce176" providerId="ADAL" clId="{FA074E5F-95F0-421B-8ACC-468A96C08DB7}" dt="2023-08-09T14:10:53.301" v="4807" actId="1076"/>
          <ac:picMkLst>
            <pc:docMk/>
            <pc:sldMk cId="1673304696" sldId="703"/>
            <ac:picMk id="1026" creationId="{F90BFDDC-B143-D07F-C750-1444DFB29B3C}"/>
          </ac:picMkLst>
        </pc:picChg>
      </pc:sldChg>
      <pc:sldChg chg="addSp delSp modSp new mod delAnim modAnim modNotesTx">
        <pc:chgData name="Koumou Jonathan ASSAMAGAN" userId="63d59a9e-3713-4e8d-8652-5c7e6a7ce176" providerId="ADAL" clId="{FA074E5F-95F0-421B-8ACC-468A96C08DB7}" dt="2023-08-09T14:38:44.793" v="4824" actId="478"/>
        <pc:sldMkLst>
          <pc:docMk/>
          <pc:sldMk cId="2444920918" sldId="704"/>
        </pc:sldMkLst>
        <pc:spChg chg="del">
          <ac:chgData name="Koumou Jonathan ASSAMAGAN" userId="63d59a9e-3713-4e8d-8652-5c7e6a7ce176" providerId="ADAL" clId="{FA074E5F-95F0-421B-8ACC-468A96C08DB7}" dt="2023-08-09T14:34:58.051" v="4820" actId="478"/>
          <ac:spMkLst>
            <pc:docMk/>
            <pc:sldMk cId="2444920918" sldId="704"/>
            <ac:spMk id="2" creationId="{04B79018-034E-D824-0ED4-D4DC6E344DDD}"/>
          </ac:spMkLst>
        </pc:spChg>
        <pc:spChg chg="mod">
          <ac:chgData name="Koumou Jonathan ASSAMAGAN" userId="63d59a9e-3713-4e8d-8652-5c7e6a7ce176" providerId="ADAL" clId="{FA074E5F-95F0-421B-8ACC-468A96C08DB7}" dt="2023-08-04T08:26:00.170" v="2969" actId="20577"/>
          <ac:spMkLst>
            <pc:docMk/>
            <pc:sldMk cId="2444920918" sldId="704"/>
            <ac:spMk id="3" creationId="{305432BA-7729-049A-1565-3DB4BC75A584}"/>
          </ac:spMkLst>
        </pc:spChg>
        <pc:spChg chg="del">
          <ac:chgData name="Koumou Jonathan ASSAMAGAN" userId="63d59a9e-3713-4e8d-8652-5c7e6a7ce176" providerId="ADAL" clId="{FA074E5F-95F0-421B-8ACC-468A96C08DB7}" dt="2023-08-09T14:38:44.793" v="4824" actId="478"/>
          <ac:spMkLst>
            <pc:docMk/>
            <pc:sldMk cId="2444920918" sldId="704"/>
            <ac:spMk id="6" creationId="{F58AB8A3-54C1-CC18-9B3A-EB83F326D133}"/>
          </ac:spMkLst>
        </pc:spChg>
        <pc:spChg chg="del">
          <ac:chgData name="Koumou Jonathan ASSAMAGAN" userId="63d59a9e-3713-4e8d-8652-5c7e6a7ce176" providerId="ADAL" clId="{FA074E5F-95F0-421B-8ACC-468A96C08DB7}" dt="2023-08-09T14:37:16.065" v="4822" actId="478"/>
          <ac:spMkLst>
            <pc:docMk/>
            <pc:sldMk cId="2444920918" sldId="704"/>
            <ac:spMk id="7" creationId="{222F9F7B-19A7-9B24-08D6-0DA7D2159B3A}"/>
          </ac:spMkLst>
        </pc:spChg>
        <pc:picChg chg="del">
          <ac:chgData name="Koumou Jonathan ASSAMAGAN" userId="63d59a9e-3713-4e8d-8652-5c7e6a7ce176" providerId="ADAL" clId="{FA074E5F-95F0-421B-8ACC-468A96C08DB7}" dt="2023-08-09T14:37:37.326" v="4823" actId="478"/>
          <ac:picMkLst>
            <pc:docMk/>
            <pc:sldMk cId="2444920918" sldId="704"/>
            <ac:picMk id="4" creationId="{75B45926-5DB5-9FA7-0E80-C9024A93608D}"/>
          </ac:picMkLst>
        </pc:picChg>
        <pc:picChg chg="add mod">
          <ac:chgData name="Koumou Jonathan ASSAMAGAN" userId="63d59a9e-3713-4e8d-8652-5c7e6a7ce176" providerId="ADAL" clId="{FA074E5F-95F0-421B-8ACC-468A96C08DB7}" dt="2023-08-09T14:34:55.437" v="4819" actId="1076"/>
          <ac:picMkLst>
            <pc:docMk/>
            <pc:sldMk cId="2444920918" sldId="704"/>
            <ac:picMk id="5" creationId="{461268EC-EC54-FACC-016B-D168CE8A2A8D}"/>
          </ac:picMkLst>
        </pc:picChg>
        <pc:picChg chg="del">
          <ac:chgData name="Koumou Jonathan ASSAMAGAN" userId="63d59a9e-3713-4e8d-8652-5c7e6a7ce176" providerId="ADAL" clId="{FA074E5F-95F0-421B-8ACC-468A96C08DB7}" dt="2023-08-09T14:37:13.957" v="4821" actId="478"/>
          <ac:picMkLst>
            <pc:docMk/>
            <pc:sldMk cId="2444920918" sldId="704"/>
            <ac:picMk id="8" creationId="{E7E78216-94E1-8CBC-9235-E011069C081A}"/>
          </ac:picMkLst>
        </pc:picChg>
      </pc:sldChg>
      <pc:sldChg chg="addSp delSp modSp add del mod addAnim delAnim">
        <pc:chgData name="Koumou Jonathan ASSAMAGAN" userId="63d59a9e-3713-4e8d-8652-5c7e6a7ce176" providerId="ADAL" clId="{FA074E5F-95F0-421B-8ACC-468A96C08DB7}" dt="2023-08-04T08:39:39.261" v="3209" actId="2890"/>
        <pc:sldMkLst>
          <pc:docMk/>
          <pc:sldMk cId="304235206" sldId="705"/>
        </pc:sldMkLst>
        <pc:spChg chg="mod">
          <ac:chgData name="Koumou Jonathan ASSAMAGAN" userId="63d59a9e-3713-4e8d-8652-5c7e6a7ce176" providerId="ADAL" clId="{FA074E5F-95F0-421B-8ACC-468A96C08DB7}" dt="2023-08-04T08:39:38.657" v="3206" actId="20577"/>
          <ac:spMkLst>
            <pc:docMk/>
            <pc:sldMk cId="304235206" sldId="705"/>
            <ac:spMk id="3" creationId="{0D3BD653-39B6-752C-7CEF-6FA4DC142E23}"/>
          </ac:spMkLst>
        </pc:spChg>
        <pc:spChg chg="mod">
          <ac:chgData name="Koumou Jonathan ASSAMAGAN" userId="63d59a9e-3713-4e8d-8652-5c7e6a7ce176" providerId="ADAL" clId="{FA074E5F-95F0-421B-8ACC-468A96C08DB7}" dt="2023-08-04T08:39:38.816" v="3207" actId="20577"/>
          <ac:spMkLst>
            <pc:docMk/>
            <pc:sldMk cId="304235206" sldId="705"/>
            <ac:spMk id="4" creationId="{7D795E59-310D-695D-71F8-E7BAD74EDF10}"/>
          </ac:spMkLst>
        </pc:spChg>
        <pc:spChg chg="add del">
          <ac:chgData name="Koumou Jonathan ASSAMAGAN" userId="63d59a9e-3713-4e8d-8652-5c7e6a7ce176" providerId="ADAL" clId="{FA074E5F-95F0-421B-8ACC-468A96C08DB7}" dt="2023-08-04T08:39:39.030" v="3208" actId="478"/>
          <ac:spMkLst>
            <pc:docMk/>
            <pc:sldMk cId="304235206" sldId="705"/>
            <ac:spMk id="5" creationId="{2FABC1C3-F484-7798-893A-153161D5178F}"/>
          </ac:spMkLst>
        </pc:spChg>
        <pc:picChg chg="add del">
          <ac:chgData name="Koumou Jonathan ASSAMAGAN" userId="63d59a9e-3713-4e8d-8652-5c7e6a7ce176" providerId="ADAL" clId="{FA074E5F-95F0-421B-8ACC-468A96C08DB7}" dt="2023-08-04T08:39:39.030" v="3208" actId="478"/>
          <ac:picMkLst>
            <pc:docMk/>
            <pc:sldMk cId="304235206" sldId="705"/>
            <ac:picMk id="2" creationId="{6A4A20B4-A1CC-FCF9-FD3F-35B7CD8D7F2B}"/>
          </ac:picMkLst>
        </pc:picChg>
        <pc:picChg chg="add del">
          <ac:chgData name="Koumou Jonathan ASSAMAGAN" userId="63d59a9e-3713-4e8d-8652-5c7e6a7ce176" providerId="ADAL" clId="{FA074E5F-95F0-421B-8ACC-468A96C08DB7}" dt="2023-08-04T08:39:39.030" v="3208" actId="478"/>
          <ac:picMkLst>
            <pc:docMk/>
            <pc:sldMk cId="304235206" sldId="705"/>
            <ac:picMk id="12" creationId="{D9C901D0-E829-480D-9F41-2F6CB0372E28}"/>
          </ac:picMkLst>
        </pc:picChg>
      </pc:sldChg>
      <pc:sldChg chg="addSp delSp modSp add mod ord addAnim delAnim modAnim">
        <pc:chgData name="Koumou Jonathan ASSAMAGAN" userId="63d59a9e-3713-4e8d-8652-5c7e6a7ce176" providerId="ADAL" clId="{FA074E5F-95F0-421B-8ACC-468A96C08DB7}" dt="2023-08-09T12:13:13.457" v="4727"/>
        <pc:sldMkLst>
          <pc:docMk/>
          <pc:sldMk cId="462803606" sldId="705"/>
        </pc:sldMkLst>
        <pc:spChg chg="mod">
          <ac:chgData name="Koumou Jonathan ASSAMAGAN" userId="63d59a9e-3713-4e8d-8652-5c7e6a7ce176" providerId="ADAL" clId="{FA074E5F-95F0-421B-8ACC-468A96C08DB7}" dt="2023-08-04T08:42:37.314" v="3327" actId="20577"/>
          <ac:spMkLst>
            <pc:docMk/>
            <pc:sldMk cId="462803606" sldId="705"/>
            <ac:spMk id="3" creationId="{0D3BD653-39B6-752C-7CEF-6FA4DC142E23}"/>
          </ac:spMkLst>
        </pc:spChg>
        <pc:spChg chg="mod">
          <ac:chgData name="Koumou Jonathan ASSAMAGAN" userId="63d59a9e-3713-4e8d-8652-5c7e6a7ce176" providerId="ADAL" clId="{FA074E5F-95F0-421B-8ACC-468A96C08DB7}" dt="2023-08-04T08:40:00.986" v="3218" actId="20577"/>
          <ac:spMkLst>
            <pc:docMk/>
            <pc:sldMk cId="462803606" sldId="705"/>
            <ac:spMk id="4" creationId="{7D795E59-310D-695D-71F8-E7BAD74EDF10}"/>
          </ac:spMkLst>
        </pc:spChg>
        <pc:spChg chg="add del">
          <ac:chgData name="Koumou Jonathan ASSAMAGAN" userId="63d59a9e-3713-4e8d-8652-5c7e6a7ce176" providerId="ADAL" clId="{FA074E5F-95F0-421B-8ACC-468A96C08DB7}" dt="2023-08-04T08:39:52.527" v="3214" actId="478"/>
          <ac:spMkLst>
            <pc:docMk/>
            <pc:sldMk cId="462803606" sldId="705"/>
            <ac:spMk id="5" creationId="{2FABC1C3-F484-7798-893A-153161D5178F}"/>
          </ac:spMkLst>
        </pc:spChg>
        <pc:spChg chg="add mod">
          <ac:chgData name="Koumou Jonathan ASSAMAGAN" userId="63d59a9e-3713-4e8d-8652-5c7e6a7ce176" providerId="ADAL" clId="{FA074E5F-95F0-421B-8ACC-468A96C08DB7}" dt="2023-08-04T09:07:01.790" v="3570" actId="403"/>
          <ac:spMkLst>
            <pc:docMk/>
            <pc:sldMk cId="462803606" sldId="705"/>
            <ac:spMk id="10" creationId="{A14F8022-CB12-B32F-2E86-108B17EE1AF9}"/>
          </ac:spMkLst>
        </pc:spChg>
        <pc:spChg chg="add del mod">
          <ac:chgData name="Koumou Jonathan ASSAMAGAN" userId="63d59a9e-3713-4e8d-8652-5c7e6a7ce176" providerId="ADAL" clId="{FA074E5F-95F0-421B-8ACC-468A96C08DB7}" dt="2023-08-04T09:06:11.454" v="3552"/>
          <ac:spMkLst>
            <pc:docMk/>
            <pc:sldMk cId="462803606" sldId="705"/>
            <ac:spMk id="13" creationId="{95B21D5A-FE7C-D165-106A-ED5B51FD9A02}"/>
          </ac:spMkLst>
        </pc:spChg>
        <pc:spChg chg="add del">
          <ac:chgData name="Koumou Jonathan ASSAMAGAN" userId="63d59a9e-3713-4e8d-8652-5c7e6a7ce176" providerId="ADAL" clId="{FA074E5F-95F0-421B-8ACC-468A96C08DB7}" dt="2023-08-04T09:06:14.283" v="3554" actId="22"/>
          <ac:spMkLst>
            <pc:docMk/>
            <pc:sldMk cId="462803606" sldId="705"/>
            <ac:spMk id="15" creationId="{90E39110-6BAE-E0FE-7ECE-62F5B5E09860}"/>
          </ac:spMkLst>
        </pc:spChg>
        <pc:picChg chg="add del mod">
          <ac:chgData name="Koumou Jonathan ASSAMAGAN" userId="63d59a9e-3713-4e8d-8652-5c7e6a7ce176" providerId="ADAL" clId="{FA074E5F-95F0-421B-8ACC-468A96C08DB7}" dt="2023-08-04T08:39:52.527" v="3214" actId="478"/>
          <ac:picMkLst>
            <pc:docMk/>
            <pc:sldMk cId="462803606" sldId="705"/>
            <ac:picMk id="2" creationId="{6A4A20B4-A1CC-FCF9-FD3F-35B7CD8D7F2B}"/>
          </ac:picMkLst>
        </pc:picChg>
        <pc:picChg chg="add del mod">
          <ac:chgData name="Koumou Jonathan ASSAMAGAN" userId="63d59a9e-3713-4e8d-8652-5c7e6a7ce176" providerId="ADAL" clId="{FA074E5F-95F0-421B-8ACC-468A96C08DB7}" dt="2023-08-04T08:48:11.838" v="3342" actId="478"/>
          <ac:picMkLst>
            <pc:docMk/>
            <pc:sldMk cId="462803606" sldId="705"/>
            <ac:picMk id="7" creationId="{D586A6D4-CB90-8EFD-96B9-202FF4512119}"/>
          </ac:picMkLst>
        </pc:picChg>
        <pc:picChg chg="add mod">
          <ac:chgData name="Koumou Jonathan ASSAMAGAN" userId="63d59a9e-3713-4e8d-8652-5c7e6a7ce176" providerId="ADAL" clId="{FA074E5F-95F0-421B-8ACC-468A96C08DB7}" dt="2023-08-04T08:48:14.420" v="3343" actId="1076"/>
          <ac:picMkLst>
            <pc:docMk/>
            <pc:sldMk cId="462803606" sldId="705"/>
            <ac:picMk id="9" creationId="{9653BE13-21AF-30E9-BABC-986273A5916D}"/>
          </ac:picMkLst>
        </pc:picChg>
        <pc:picChg chg="del mod">
          <ac:chgData name="Koumou Jonathan ASSAMAGAN" userId="63d59a9e-3713-4e8d-8652-5c7e6a7ce176" providerId="ADAL" clId="{FA074E5F-95F0-421B-8ACC-468A96C08DB7}" dt="2023-08-04T08:39:55.966" v="3216" actId="478"/>
          <ac:picMkLst>
            <pc:docMk/>
            <pc:sldMk cId="462803606" sldId="705"/>
            <ac:picMk id="12" creationId="{D9C901D0-E829-480D-9F41-2F6CB0372E28}"/>
          </ac:picMkLst>
        </pc:picChg>
      </pc:sldChg>
      <pc:sldChg chg="delSp add mod ord">
        <pc:chgData name="Koumou Jonathan ASSAMAGAN" userId="63d59a9e-3713-4e8d-8652-5c7e6a7ce176" providerId="ADAL" clId="{FA074E5F-95F0-421B-8ACC-468A96C08DB7}" dt="2023-08-04T09:04:29.198" v="3525"/>
        <pc:sldMkLst>
          <pc:docMk/>
          <pc:sldMk cId="2949177662" sldId="707"/>
        </pc:sldMkLst>
        <pc:picChg chg="del">
          <ac:chgData name="Koumou Jonathan ASSAMAGAN" userId="63d59a9e-3713-4e8d-8652-5c7e6a7ce176" providerId="ADAL" clId="{FA074E5F-95F0-421B-8ACC-468A96C08DB7}" dt="2023-08-04T09:04:25.065" v="3521" actId="478"/>
          <ac:picMkLst>
            <pc:docMk/>
            <pc:sldMk cId="2949177662" sldId="707"/>
            <ac:picMk id="17" creationId="{69A44CCA-26A1-07D5-1145-A58CD8F1701B}"/>
          </ac:picMkLst>
        </pc:picChg>
      </pc:sldChg>
      <pc:sldChg chg="addSp modSp new mod ord modTransition modAnim">
        <pc:chgData name="Koumou Jonathan ASSAMAGAN" userId="63d59a9e-3713-4e8d-8652-5c7e6a7ce176" providerId="ADAL" clId="{FA074E5F-95F0-421B-8ACC-468A96C08DB7}" dt="2023-08-08T09:46:11.964" v="4260"/>
        <pc:sldMkLst>
          <pc:docMk/>
          <pc:sldMk cId="595370447" sldId="708"/>
        </pc:sldMkLst>
        <pc:spChg chg="mod">
          <ac:chgData name="Koumou Jonathan ASSAMAGAN" userId="63d59a9e-3713-4e8d-8652-5c7e6a7ce176" providerId="ADAL" clId="{FA074E5F-95F0-421B-8ACC-468A96C08DB7}" dt="2023-08-04T09:40:50.583" v="3641" actId="20577"/>
          <ac:spMkLst>
            <pc:docMk/>
            <pc:sldMk cId="595370447" sldId="708"/>
            <ac:spMk id="2" creationId="{3CF55452-DCF0-1DB2-A116-FD220CBECED0}"/>
          </ac:spMkLst>
        </pc:spChg>
        <pc:picChg chg="add mod">
          <ac:chgData name="Koumou Jonathan ASSAMAGAN" userId="63d59a9e-3713-4e8d-8652-5c7e6a7ce176" providerId="ADAL" clId="{FA074E5F-95F0-421B-8ACC-468A96C08DB7}" dt="2023-08-04T09:40:58.390" v="3644" actId="1076"/>
          <ac:picMkLst>
            <pc:docMk/>
            <pc:sldMk cId="595370447" sldId="708"/>
            <ac:picMk id="3" creationId="{71715D43-9BE8-8609-CC4D-744DD623E51A}"/>
          </ac:picMkLst>
        </pc:picChg>
      </pc:sldChg>
      <pc:sldChg chg="addSp delSp modSp mod ord delAnim modAnim">
        <pc:chgData name="Koumou Jonathan ASSAMAGAN" userId="63d59a9e-3713-4e8d-8652-5c7e6a7ce176" providerId="ADAL" clId="{FA074E5F-95F0-421B-8ACC-468A96C08DB7}" dt="2023-08-09T13:45:17.803" v="4800" actId="20577"/>
        <pc:sldMkLst>
          <pc:docMk/>
          <pc:sldMk cId="1533913061" sldId="709"/>
        </pc:sldMkLst>
        <pc:spChg chg="mod">
          <ac:chgData name="Koumou Jonathan ASSAMAGAN" userId="63d59a9e-3713-4e8d-8652-5c7e6a7ce176" providerId="ADAL" clId="{FA074E5F-95F0-421B-8ACC-468A96C08DB7}" dt="2023-08-09T13:45:17.803" v="4800" actId="20577"/>
          <ac:spMkLst>
            <pc:docMk/>
            <pc:sldMk cId="1533913061" sldId="709"/>
            <ac:spMk id="2" creationId="{AC993715-36C8-9289-AF7D-1E647E6D5D3D}"/>
          </ac:spMkLst>
        </pc:spChg>
        <pc:spChg chg="mod">
          <ac:chgData name="Koumou Jonathan ASSAMAGAN" userId="63d59a9e-3713-4e8d-8652-5c7e6a7ce176" providerId="ADAL" clId="{FA074E5F-95F0-421B-8ACC-468A96C08DB7}" dt="2023-08-08T14:48:15.037" v="4524" actId="20577"/>
          <ac:spMkLst>
            <pc:docMk/>
            <pc:sldMk cId="1533913061" sldId="709"/>
            <ac:spMk id="6" creationId="{5E95C4D6-D0A7-9B87-8C2E-2469243EB5A3}"/>
          </ac:spMkLst>
        </pc:spChg>
        <pc:spChg chg="mod">
          <ac:chgData name="Koumou Jonathan ASSAMAGAN" userId="63d59a9e-3713-4e8d-8652-5c7e6a7ce176" providerId="ADAL" clId="{FA074E5F-95F0-421B-8ACC-468A96C08DB7}" dt="2023-08-08T14:49:30.403" v="4538" actId="14100"/>
          <ac:spMkLst>
            <pc:docMk/>
            <pc:sldMk cId="1533913061" sldId="709"/>
            <ac:spMk id="7" creationId="{0EDD30DA-A697-EC13-C2E3-53584666B137}"/>
          </ac:spMkLst>
        </pc:spChg>
        <pc:spChg chg="del mod">
          <ac:chgData name="Koumou Jonathan ASSAMAGAN" userId="63d59a9e-3713-4e8d-8652-5c7e6a7ce176" providerId="ADAL" clId="{FA074E5F-95F0-421B-8ACC-468A96C08DB7}" dt="2023-08-09T13:38:28.691" v="4774" actId="478"/>
          <ac:spMkLst>
            <pc:docMk/>
            <pc:sldMk cId="1533913061" sldId="709"/>
            <ac:spMk id="8" creationId="{7DA88A92-9657-BC99-8F61-6269D0DB229E}"/>
          </ac:spMkLst>
        </pc:spChg>
        <pc:spChg chg="del">
          <ac:chgData name="Koumou Jonathan ASSAMAGAN" userId="63d59a9e-3713-4e8d-8652-5c7e6a7ce176" providerId="ADAL" clId="{FA074E5F-95F0-421B-8ACC-468A96C08DB7}" dt="2023-08-09T13:38:28.691" v="4774" actId="478"/>
          <ac:spMkLst>
            <pc:docMk/>
            <pc:sldMk cId="1533913061" sldId="709"/>
            <ac:spMk id="10" creationId="{51E5EA43-9AB3-BA13-7E44-32351C7A83D8}"/>
          </ac:spMkLst>
        </pc:spChg>
        <pc:spChg chg="del">
          <ac:chgData name="Koumou Jonathan ASSAMAGAN" userId="63d59a9e-3713-4e8d-8652-5c7e6a7ce176" providerId="ADAL" clId="{FA074E5F-95F0-421B-8ACC-468A96C08DB7}" dt="2023-08-09T13:38:33.928" v="4775" actId="478"/>
          <ac:spMkLst>
            <pc:docMk/>
            <pc:sldMk cId="1533913061" sldId="709"/>
            <ac:spMk id="13" creationId="{293DCC77-5E86-A614-2634-96BADAAB4299}"/>
          </ac:spMkLst>
        </pc:spChg>
        <pc:spChg chg="del">
          <ac:chgData name="Koumou Jonathan ASSAMAGAN" userId="63d59a9e-3713-4e8d-8652-5c7e6a7ce176" providerId="ADAL" clId="{FA074E5F-95F0-421B-8ACC-468A96C08DB7}" dt="2023-08-09T13:38:28.691" v="4774" actId="478"/>
          <ac:spMkLst>
            <pc:docMk/>
            <pc:sldMk cId="1533913061" sldId="709"/>
            <ac:spMk id="14" creationId="{7576074F-DA0F-1352-8F32-C96285A183DC}"/>
          </ac:spMkLst>
        </pc:spChg>
        <pc:spChg chg="del">
          <ac:chgData name="Koumou Jonathan ASSAMAGAN" userId="63d59a9e-3713-4e8d-8652-5c7e6a7ce176" providerId="ADAL" clId="{FA074E5F-95F0-421B-8ACC-468A96C08DB7}" dt="2023-08-09T13:38:28.691" v="4774" actId="478"/>
          <ac:spMkLst>
            <pc:docMk/>
            <pc:sldMk cId="1533913061" sldId="709"/>
            <ac:spMk id="15" creationId="{C08936EF-4C0C-02B9-4483-3594EF2AD117}"/>
          </ac:spMkLst>
        </pc:spChg>
        <pc:spChg chg="del mod">
          <ac:chgData name="Koumou Jonathan ASSAMAGAN" userId="63d59a9e-3713-4e8d-8652-5c7e6a7ce176" providerId="ADAL" clId="{FA074E5F-95F0-421B-8ACC-468A96C08DB7}" dt="2023-08-09T13:38:28.691" v="4774" actId="478"/>
          <ac:spMkLst>
            <pc:docMk/>
            <pc:sldMk cId="1533913061" sldId="709"/>
            <ac:spMk id="17" creationId="{F0747A93-2498-FE2B-AD42-CF2F118F45DA}"/>
          </ac:spMkLst>
        </pc:spChg>
        <pc:spChg chg="del mod">
          <ac:chgData name="Koumou Jonathan ASSAMAGAN" userId="63d59a9e-3713-4e8d-8652-5c7e6a7ce176" providerId="ADAL" clId="{FA074E5F-95F0-421B-8ACC-468A96C08DB7}" dt="2023-08-09T13:38:28.691" v="4774" actId="478"/>
          <ac:spMkLst>
            <pc:docMk/>
            <pc:sldMk cId="1533913061" sldId="709"/>
            <ac:spMk id="18" creationId="{39B3E97D-0C15-3EE6-BCCC-3FF0FF02A74E}"/>
          </ac:spMkLst>
        </pc:spChg>
        <pc:spChg chg="del">
          <ac:chgData name="Koumou Jonathan ASSAMAGAN" userId="63d59a9e-3713-4e8d-8652-5c7e6a7ce176" providerId="ADAL" clId="{FA074E5F-95F0-421B-8ACC-468A96C08DB7}" dt="2023-08-09T13:38:28.691" v="4774" actId="478"/>
          <ac:spMkLst>
            <pc:docMk/>
            <pc:sldMk cId="1533913061" sldId="709"/>
            <ac:spMk id="19" creationId="{7D04D18A-7C09-1513-9172-B66A46363C07}"/>
          </ac:spMkLst>
        </pc:spChg>
        <pc:spChg chg="del mod">
          <ac:chgData name="Koumou Jonathan ASSAMAGAN" userId="63d59a9e-3713-4e8d-8652-5c7e6a7ce176" providerId="ADAL" clId="{FA074E5F-95F0-421B-8ACC-468A96C08DB7}" dt="2023-08-09T13:38:28.691" v="4774" actId="478"/>
          <ac:spMkLst>
            <pc:docMk/>
            <pc:sldMk cId="1533913061" sldId="709"/>
            <ac:spMk id="20" creationId="{1844BCA3-4D26-A728-D5A6-E8B427601290}"/>
          </ac:spMkLst>
        </pc:spChg>
        <pc:spChg chg="del mod">
          <ac:chgData name="Koumou Jonathan ASSAMAGAN" userId="63d59a9e-3713-4e8d-8652-5c7e6a7ce176" providerId="ADAL" clId="{FA074E5F-95F0-421B-8ACC-468A96C08DB7}" dt="2023-08-09T13:38:28.691" v="4774" actId="478"/>
          <ac:spMkLst>
            <pc:docMk/>
            <pc:sldMk cId="1533913061" sldId="709"/>
            <ac:spMk id="21" creationId="{F544BCCD-D5B4-2298-92D2-07A23BBC68D3}"/>
          </ac:spMkLst>
        </pc:spChg>
        <pc:graphicFrameChg chg="add del mod modGraphic">
          <ac:chgData name="Koumou Jonathan ASSAMAGAN" userId="63d59a9e-3713-4e8d-8652-5c7e6a7ce176" providerId="ADAL" clId="{FA074E5F-95F0-421B-8ACC-468A96C08DB7}" dt="2023-08-09T13:38:13.994" v="4773" actId="478"/>
          <ac:graphicFrameMkLst>
            <pc:docMk/>
            <pc:sldMk cId="1533913061" sldId="709"/>
            <ac:graphicFrameMk id="25" creationId="{605FA448-B8C8-A919-8770-3E9FFC07834B}"/>
          </ac:graphicFrameMkLst>
        </pc:graphicFrameChg>
        <pc:picChg chg="mod">
          <ac:chgData name="Koumou Jonathan ASSAMAGAN" userId="63d59a9e-3713-4e8d-8652-5c7e6a7ce176" providerId="ADAL" clId="{FA074E5F-95F0-421B-8ACC-468A96C08DB7}" dt="2023-08-09T13:36:51.670" v="4766" actId="14100"/>
          <ac:picMkLst>
            <pc:docMk/>
            <pc:sldMk cId="1533913061" sldId="709"/>
            <ac:picMk id="2050" creationId="{EF8DE916-008B-12BE-AFCC-506F226D0CDB}"/>
          </ac:picMkLst>
        </pc:picChg>
        <pc:picChg chg="del mod">
          <ac:chgData name="Koumou Jonathan ASSAMAGAN" userId="63d59a9e-3713-4e8d-8652-5c7e6a7ce176" providerId="ADAL" clId="{FA074E5F-95F0-421B-8ACC-468A96C08DB7}" dt="2023-08-09T13:38:28.691" v="4774" actId="478"/>
          <ac:picMkLst>
            <pc:docMk/>
            <pc:sldMk cId="1533913061" sldId="709"/>
            <ac:picMk id="2058" creationId="{3DDAD186-C089-CF49-E916-12E6BB0C349A}"/>
          </ac:picMkLst>
        </pc:picChg>
      </pc:sldChg>
      <pc:sldChg chg="addSp modSp new mod modTransition modAnim">
        <pc:chgData name="Koumou Jonathan ASSAMAGAN" userId="63d59a9e-3713-4e8d-8652-5c7e6a7ce176" providerId="ADAL" clId="{FA074E5F-95F0-421B-8ACC-468A96C08DB7}" dt="2023-08-04T12:08:07.908" v="3862" actId="20577"/>
        <pc:sldMkLst>
          <pc:docMk/>
          <pc:sldMk cId="2241644899" sldId="710"/>
        </pc:sldMkLst>
        <pc:spChg chg="mod">
          <ac:chgData name="Koumou Jonathan ASSAMAGAN" userId="63d59a9e-3713-4e8d-8652-5c7e6a7ce176" providerId="ADAL" clId="{FA074E5F-95F0-421B-8ACC-468A96C08DB7}" dt="2023-08-04T12:08:07.908" v="3862" actId="20577"/>
          <ac:spMkLst>
            <pc:docMk/>
            <pc:sldMk cId="2241644899" sldId="710"/>
            <ac:spMk id="2" creationId="{DFFAFEB8-793E-40EB-0545-640A3F8A4A63}"/>
          </ac:spMkLst>
        </pc:spChg>
        <pc:picChg chg="add mod">
          <ac:chgData name="Koumou Jonathan ASSAMAGAN" userId="63d59a9e-3713-4e8d-8652-5c7e6a7ce176" providerId="ADAL" clId="{FA074E5F-95F0-421B-8ACC-468A96C08DB7}" dt="2023-08-04T12:07:33.551" v="3820" actId="14100"/>
          <ac:picMkLst>
            <pc:docMk/>
            <pc:sldMk cId="2241644899" sldId="710"/>
            <ac:picMk id="3" creationId="{B15EBE0B-29BA-19B4-1A8B-BBD9DD54E648}"/>
          </ac:picMkLst>
        </pc:picChg>
      </pc:sldChg>
      <pc:sldChg chg="addSp delSp modSp new mod modTransition delAnim modAnim">
        <pc:chgData name="Koumou Jonathan ASSAMAGAN" userId="63d59a9e-3713-4e8d-8652-5c7e6a7ce176" providerId="ADAL" clId="{FA074E5F-95F0-421B-8ACC-468A96C08DB7}" dt="2023-08-08T13:25:08.624" v="4309" actId="21"/>
        <pc:sldMkLst>
          <pc:docMk/>
          <pc:sldMk cId="3061080492" sldId="711"/>
        </pc:sldMkLst>
        <pc:spChg chg="mod">
          <ac:chgData name="Koumou Jonathan ASSAMAGAN" userId="63d59a9e-3713-4e8d-8652-5c7e6a7ce176" providerId="ADAL" clId="{FA074E5F-95F0-421B-8ACC-468A96C08DB7}" dt="2023-08-04T12:09:29.345" v="3906" actId="20577"/>
          <ac:spMkLst>
            <pc:docMk/>
            <pc:sldMk cId="3061080492" sldId="711"/>
            <ac:spMk id="2" creationId="{7A52CD14-9CCD-C587-BCA4-183283B4AE83}"/>
          </ac:spMkLst>
        </pc:spChg>
        <pc:spChg chg="add mod">
          <ac:chgData name="Koumou Jonathan ASSAMAGAN" userId="63d59a9e-3713-4e8d-8652-5c7e6a7ce176" providerId="ADAL" clId="{FA074E5F-95F0-421B-8ACC-468A96C08DB7}" dt="2023-08-04T12:21:18.480" v="4078" actId="207"/>
          <ac:spMkLst>
            <pc:docMk/>
            <pc:sldMk cId="3061080492" sldId="711"/>
            <ac:spMk id="11" creationId="{76EB8C21-A62B-4325-E214-E86BD8F4D9BC}"/>
          </ac:spMkLst>
        </pc:spChg>
        <pc:picChg chg="add mod">
          <ac:chgData name="Koumou Jonathan ASSAMAGAN" userId="63d59a9e-3713-4e8d-8652-5c7e6a7ce176" providerId="ADAL" clId="{FA074E5F-95F0-421B-8ACC-468A96C08DB7}" dt="2023-08-04T12:18:12.632" v="3928" actId="1076"/>
          <ac:picMkLst>
            <pc:docMk/>
            <pc:sldMk cId="3061080492" sldId="711"/>
            <ac:picMk id="3" creationId="{68633AC3-B39C-3E81-A7B8-18DB081DE3F6}"/>
          </ac:picMkLst>
        </pc:picChg>
        <pc:picChg chg="add mod">
          <ac:chgData name="Koumou Jonathan ASSAMAGAN" userId="63d59a9e-3713-4e8d-8652-5c7e6a7ce176" providerId="ADAL" clId="{FA074E5F-95F0-421B-8ACC-468A96C08DB7}" dt="2023-08-04T12:18:20.458" v="3930" actId="14100"/>
          <ac:picMkLst>
            <pc:docMk/>
            <pc:sldMk cId="3061080492" sldId="711"/>
            <ac:picMk id="4" creationId="{86E0E8A3-813C-3D66-9A85-7BFC090C9920}"/>
          </ac:picMkLst>
        </pc:picChg>
        <pc:picChg chg="add del mod">
          <ac:chgData name="Koumou Jonathan ASSAMAGAN" userId="63d59a9e-3713-4e8d-8652-5c7e6a7ce176" providerId="ADAL" clId="{FA074E5F-95F0-421B-8ACC-468A96C08DB7}" dt="2023-08-08T13:25:08.624" v="4309" actId="21"/>
          <ac:picMkLst>
            <pc:docMk/>
            <pc:sldMk cId="3061080492" sldId="711"/>
            <ac:picMk id="5" creationId="{6011144E-30D6-1587-4B4C-0ACE022DA212}"/>
          </ac:picMkLst>
        </pc:picChg>
        <pc:cxnChg chg="add del mod">
          <ac:chgData name="Koumou Jonathan ASSAMAGAN" userId="63d59a9e-3713-4e8d-8652-5c7e6a7ce176" providerId="ADAL" clId="{FA074E5F-95F0-421B-8ACC-468A96C08DB7}" dt="2023-08-04T12:13:34.203" v="3925" actId="478"/>
          <ac:cxnSpMkLst>
            <pc:docMk/>
            <pc:sldMk cId="3061080492" sldId="711"/>
            <ac:cxnSpMk id="6" creationId="{7D880564-B950-5A37-5812-28953ECFB5B4}"/>
          </ac:cxnSpMkLst>
        </pc:cxnChg>
        <pc:cxnChg chg="add del">
          <ac:chgData name="Koumou Jonathan ASSAMAGAN" userId="63d59a9e-3713-4e8d-8652-5c7e6a7ce176" providerId="ADAL" clId="{FA074E5F-95F0-421B-8ACC-468A96C08DB7}" dt="2023-08-04T12:18:05.394" v="3927" actId="478"/>
          <ac:cxnSpMkLst>
            <pc:docMk/>
            <pc:sldMk cId="3061080492" sldId="711"/>
            <ac:cxnSpMk id="10" creationId="{55C52AFB-5F28-2683-17DA-D1BBA083C40D}"/>
          </ac:cxnSpMkLst>
        </pc:cxnChg>
      </pc:sldChg>
      <pc:sldChg chg="modSp">
        <pc:chgData name="Koumou Jonathan ASSAMAGAN" userId="63d59a9e-3713-4e8d-8652-5c7e6a7ce176" providerId="ADAL" clId="{FA074E5F-95F0-421B-8ACC-468A96C08DB7}" dt="2023-08-08T09:12:42.117" v="4258" actId="20577"/>
        <pc:sldMkLst>
          <pc:docMk/>
          <pc:sldMk cId="1835395524" sldId="713"/>
        </pc:sldMkLst>
        <pc:spChg chg="mod">
          <ac:chgData name="Koumou Jonathan ASSAMAGAN" userId="63d59a9e-3713-4e8d-8652-5c7e6a7ce176" providerId="ADAL" clId="{FA074E5F-95F0-421B-8ACC-468A96C08DB7}" dt="2023-08-08T09:12:42.117" v="4258" actId="20577"/>
          <ac:spMkLst>
            <pc:docMk/>
            <pc:sldMk cId="1835395524" sldId="713"/>
            <ac:spMk id="31" creationId="{685F1F1F-0818-70F4-25D5-6B3480FA4659}"/>
          </ac:spMkLst>
        </pc:spChg>
      </pc:sldChg>
      <pc:sldChg chg="addSp delSp modSp new mod modTransition delAnim modAnim">
        <pc:chgData name="Koumou Jonathan ASSAMAGAN" userId="63d59a9e-3713-4e8d-8652-5c7e6a7ce176" providerId="ADAL" clId="{FA074E5F-95F0-421B-8ACC-468A96C08DB7}" dt="2023-08-09T14:33:07.918" v="4817" actId="1076"/>
        <pc:sldMkLst>
          <pc:docMk/>
          <pc:sldMk cId="345807081" sldId="714"/>
        </pc:sldMkLst>
        <pc:spChg chg="mod">
          <ac:chgData name="Koumou Jonathan ASSAMAGAN" userId="63d59a9e-3713-4e8d-8652-5c7e6a7ce176" providerId="ADAL" clId="{FA074E5F-95F0-421B-8ACC-468A96C08DB7}" dt="2023-08-07T11:59:12.806" v="4178" actId="20577"/>
          <ac:spMkLst>
            <pc:docMk/>
            <pc:sldMk cId="345807081" sldId="714"/>
            <ac:spMk id="3" creationId="{70D43842-196B-2EC3-5BDA-DAFF47000731}"/>
          </ac:spMkLst>
        </pc:spChg>
        <pc:picChg chg="add del mod">
          <ac:chgData name="Koumou Jonathan ASSAMAGAN" userId="63d59a9e-3713-4e8d-8652-5c7e6a7ce176" providerId="ADAL" clId="{FA074E5F-95F0-421B-8ACC-468A96C08DB7}" dt="2023-08-07T08:51:07.619" v="4122" actId="478"/>
          <ac:picMkLst>
            <pc:docMk/>
            <pc:sldMk cId="345807081" sldId="714"/>
            <ac:picMk id="5" creationId="{2D1AF49F-8869-BBD8-F059-51C7DF4ACE1D}"/>
          </ac:picMkLst>
        </pc:picChg>
        <pc:picChg chg="add mod">
          <ac:chgData name="Koumou Jonathan ASSAMAGAN" userId="63d59a9e-3713-4e8d-8652-5c7e6a7ce176" providerId="ADAL" clId="{FA074E5F-95F0-421B-8ACC-468A96C08DB7}" dt="2023-08-09T14:33:07.918" v="4817" actId="1076"/>
          <ac:picMkLst>
            <pc:docMk/>
            <pc:sldMk cId="345807081" sldId="714"/>
            <ac:picMk id="5" creationId="{64E9A6BC-18F7-DCBA-E156-959CB482A43F}"/>
          </ac:picMkLst>
        </pc:picChg>
        <pc:picChg chg="add del mod">
          <ac:chgData name="Koumou Jonathan ASSAMAGAN" userId="63d59a9e-3713-4e8d-8652-5c7e6a7ce176" providerId="ADAL" clId="{FA074E5F-95F0-421B-8ACC-468A96C08DB7}" dt="2023-08-07T09:42:36.448" v="4126" actId="478"/>
          <ac:picMkLst>
            <pc:docMk/>
            <pc:sldMk cId="345807081" sldId="714"/>
            <ac:picMk id="5" creationId="{9BACFEAF-7377-343A-93E5-084887913E2C}"/>
          </ac:picMkLst>
        </pc:picChg>
        <pc:picChg chg="add del mod">
          <ac:chgData name="Koumou Jonathan ASSAMAGAN" userId="63d59a9e-3713-4e8d-8652-5c7e6a7ce176" providerId="ADAL" clId="{FA074E5F-95F0-421B-8ACC-468A96C08DB7}" dt="2023-08-07T10:08:09.146" v="4131" actId="478"/>
          <ac:picMkLst>
            <pc:docMk/>
            <pc:sldMk cId="345807081" sldId="714"/>
            <ac:picMk id="6" creationId="{866AC5A5-52C3-E208-945A-47CCFEC409B1}"/>
          </ac:picMkLst>
        </pc:picChg>
        <pc:picChg chg="add del mod">
          <ac:chgData name="Koumou Jonathan ASSAMAGAN" userId="63d59a9e-3713-4e8d-8652-5c7e6a7ce176" providerId="ADAL" clId="{FA074E5F-95F0-421B-8ACC-468A96C08DB7}" dt="2023-08-07T08:51:35.778" v="4124" actId="478"/>
          <ac:picMkLst>
            <pc:docMk/>
            <pc:sldMk cId="345807081" sldId="714"/>
            <ac:picMk id="6" creationId="{C6037091-1E40-C187-C4C4-BAAD8DE13211}"/>
          </ac:picMkLst>
        </pc:picChg>
        <pc:picChg chg="add del mod">
          <ac:chgData name="Koumou Jonathan ASSAMAGAN" userId="63d59a9e-3713-4e8d-8652-5c7e6a7ce176" providerId="ADAL" clId="{FA074E5F-95F0-421B-8ACC-468A96C08DB7}" dt="2023-08-08T13:05:26.401" v="4306" actId="478"/>
          <ac:picMkLst>
            <pc:docMk/>
            <pc:sldMk cId="345807081" sldId="714"/>
            <ac:picMk id="7" creationId="{0F14E2B7-56B8-7185-1F4F-1125B3066760}"/>
          </ac:picMkLst>
        </pc:picChg>
      </pc:sldChg>
      <pc:sldChg chg="addSp delSp modSp new mod modTransition delAnim modAnim">
        <pc:chgData name="Koumou Jonathan ASSAMAGAN" userId="63d59a9e-3713-4e8d-8652-5c7e6a7ce176" providerId="ADAL" clId="{FA074E5F-95F0-421B-8ACC-468A96C08DB7}" dt="2023-08-07T11:59:43.926" v="4230" actId="20577"/>
        <pc:sldMkLst>
          <pc:docMk/>
          <pc:sldMk cId="4077272062" sldId="715"/>
        </pc:sldMkLst>
        <pc:spChg chg="mod">
          <ac:chgData name="Koumou Jonathan ASSAMAGAN" userId="63d59a9e-3713-4e8d-8652-5c7e6a7ce176" providerId="ADAL" clId="{FA074E5F-95F0-421B-8ACC-468A96C08DB7}" dt="2023-08-07T11:59:43.926" v="4230" actId="20577"/>
          <ac:spMkLst>
            <pc:docMk/>
            <pc:sldMk cId="4077272062" sldId="715"/>
            <ac:spMk id="2" creationId="{ED7B5D33-5E6B-FB1D-5AE2-3DEF203F477D}"/>
          </ac:spMkLst>
        </pc:spChg>
        <pc:picChg chg="add del mod">
          <ac:chgData name="Koumou Jonathan ASSAMAGAN" userId="63d59a9e-3713-4e8d-8652-5c7e6a7ce176" providerId="ADAL" clId="{FA074E5F-95F0-421B-8ACC-468A96C08DB7}" dt="2023-08-07T10:11:44.876" v="4138" actId="478"/>
          <ac:picMkLst>
            <pc:docMk/>
            <pc:sldMk cId="4077272062" sldId="715"/>
            <ac:picMk id="4" creationId="{6CBF43D2-BE87-63B3-53F1-F63CD106BF2F}"/>
          </ac:picMkLst>
        </pc:picChg>
        <pc:picChg chg="add del mod">
          <ac:chgData name="Koumou Jonathan ASSAMAGAN" userId="63d59a9e-3713-4e8d-8652-5c7e6a7ce176" providerId="ADAL" clId="{FA074E5F-95F0-421B-8ACC-468A96C08DB7}" dt="2023-08-07T10:16:31.234" v="4140" actId="478"/>
          <ac:picMkLst>
            <pc:docMk/>
            <pc:sldMk cId="4077272062" sldId="715"/>
            <ac:picMk id="5" creationId="{DB7B7A7D-691C-11EF-D4C1-77E584154A60}"/>
          </ac:picMkLst>
        </pc:picChg>
        <pc:picChg chg="add del mod">
          <ac:chgData name="Koumou Jonathan ASSAMAGAN" userId="63d59a9e-3713-4e8d-8652-5c7e6a7ce176" providerId="ADAL" clId="{FA074E5F-95F0-421B-8ACC-468A96C08DB7}" dt="2023-08-07T10:16:50.971" v="4142" actId="478"/>
          <ac:picMkLst>
            <pc:docMk/>
            <pc:sldMk cId="4077272062" sldId="715"/>
            <ac:picMk id="6" creationId="{121300D1-B828-D03C-427E-412D3B321773}"/>
          </ac:picMkLst>
        </pc:picChg>
        <pc:picChg chg="add del mod">
          <ac:chgData name="Koumou Jonathan ASSAMAGAN" userId="63d59a9e-3713-4e8d-8652-5c7e6a7ce176" providerId="ADAL" clId="{FA074E5F-95F0-421B-8ACC-468A96C08DB7}" dt="2023-08-07T10:20:23.683" v="4144" actId="478"/>
          <ac:picMkLst>
            <pc:docMk/>
            <pc:sldMk cId="4077272062" sldId="715"/>
            <ac:picMk id="7" creationId="{283E6A1A-4239-EB06-6B6A-1F90F9CD4BE2}"/>
          </ac:picMkLst>
        </pc:picChg>
        <pc:picChg chg="add del mod">
          <ac:chgData name="Koumou Jonathan ASSAMAGAN" userId="63d59a9e-3713-4e8d-8652-5c7e6a7ce176" providerId="ADAL" clId="{FA074E5F-95F0-421B-8ACC-468A96C08DB7}" dt="2023-08-07T11:40:26.450" v="4149" actId="478"/>
          <ac:picMkLst>
            <pc:docMk/>
            <pc:sldMk cId="4077272062" sldId="715"/>
            <ac:picMk id="8" creationId="{9A3B4969-5D0A-0877-0A66-31AFAB21DEF7}"/>
          </ac:picMkLst>
        </pc:picChg>
        <pc:picChg chg="add mod">
          <ac:chgData name="Koumou Jonathan ASSAMAGAN" userId="63d59a9e-3713-4e8d-8652-5c7e6a7ce176" providerId="ADAL" clId="{FA074E5F-95F0-421B-8ACC-468A96C08DB7}" dt="2023-08-07T11:59:21.473" v="4180" actId="1076"/>
          <ac:picMkLst>
            <pc:docMk/>
            <pc:sldMk cId="4077272062" sldId="715"/>
            <ac:picMk id="9" creationId="{1EBDE691-3C60-E10E-6DBA-91A98AC3A61C}"/>
          </ac:picMkLst>
        </pc:picChg>
      </pc:sldChg>
      <pc:sldChg chg="new del">
        <pc:chgData name="Koumou Jonathan ASSAMAGAN" userId="63d59a9e-3713-4e8d-8652-5c7e6a7ce176" providerId="ADAL" clId="{FA074E5F-95F0-421B-8ACC-468A96C08DB7}" dt="2023-08-07T12:33:29.146" v="4232" actId="680"/>
        <pc:sldMkLst>
          <pc:docMk/>
          <pc:sldMk cId="4172516286" sldId="716"/>
        </pc:sldMkLst>
      </pc:sldChg>
      <pc:sldChg chg="modSp new mod ord">
        <pc:chgData name="Koumou Jonathan ASSAMAGAN" userId="63d59a9e-3713-4e8d-8652-5c7e6a7ce176" providerId="ADAL" clId="{FA074E5F-95F0-421B-8ACC-468A96C08DB7}" dt="2023-08-08T09:49:34.331" v="4305"/>
        <pc:sldMkLst>
          <pc:docMk/>
          <pc:sldMk cId="1903382863" sldId="717"/>
        </pc:sldMkLst>
        <pc:spChg chg="mod">
          <ac:chgData name="Koumou Jonathan ASSAMAGAN" userId="63d59a9e-3713-4e8d-8652-5c7e6a7ce176" providerId="ADAL" clId="{FA074E5F-95F0-421B-8ACC-468A96C08DB7}" dt="2023-08-08T09:48:28.287" v="4301" actId="20577"/>
          <ac:spMkLst>
            <pc:docMk/>
            <pc:sldMk cId="1903382863" sldId="717"/>
            <ac:spMk id="3" creationId="{AA9B9201-63C8-3FDF-C150-B97E99D7D50C}"/>
          </ac:spMkLst>
        </pc:spChg>
      </pc:sldChg>
      <pc:sldChg chg="modSp mod">
        <pc:chgData name="Koumou Jonathan ASSAMAGAN" userId="63d59a9e-3713-4e8d-8652-5c7e6a7ce176" providerId="ADAL" clId="{FA074E5F-95F0-421B-8ACC-468A96C08DB7}" dt="2023-08-09T14:50:25.669" v="4825" actId="1036"/>
        <pc:sldMkLst>
          <pc:docMk/>
          <pc:sldMk cId="2617453667" sldId="720"/>
        </pc:sldMkLst>
        <pc:spChg chg="mod">
          <ac:chgData name="Koumou Jonathan ASSAMAGAN" userId="63d59a9e-3713-4e8d-8652-5c7e6a7ce176" providerId="ADAL" clId="{FA074E5F-95F0-421B-8ACC-468A96C08DB7}" dt="2023-08-09T14:50:25.669" v="4825" actId="1036"/>
          <ac:spMkLst>
            <pc:docMk/>
            <pc:sldMk cId="2617453667" sldId="720"/>
            <ac:spMk id="25" creationId="{4BC84A6C-8A4F-F78A-B8AF-B87E3005D1EE}"/>
          </ac:spMkLst>
        </pc:spChg>
      </pc:sldChg>
      <pc:sldChg chg="addSp modSp mod ord modAnim">
        <pc:chgData name="Koumou Jonathan ASSAMAGAN" userId="63d59a9e-3713-4e8d-8652-5c7e6a7ce176" providerId="ADAL" clId="{FA074E5F-95F0-421B-8ACC-468A96C08DB7}" dt="2023-08-09T14:53:24.943" v="4831" actId="20577"/>
        <pc:sldMkLst>
          <pc:docMk/>
          <pc:sldMk cId="880199876" sldId="721"/>
        </pc:sldMkLst>
        <pc:spChg chg="mod">
          <ac:chgData name="Koumou Jonathan ASSAMAGAN" userId="63d59a9e-3713-4e8d-8652-5c7e6a7ce176" providerId="ADAL" clId="{FA074E5F-95F0-421B-8ACC-468A96C08DB7}" dt="2023-08-09T14:53:24.943" v="4831" actId="20577"/>
          <ac:spMkLst>
            <pc:docMk/>
            <pc:sldMk cId="880199876" sldId="721"/>
            <ac:spMk id="2" creationId="{F6110030-6302-CC6C-3BAC-00E9C1E67592}"/>
          </ac:spMkLst>
        </pc:spChg>
        <pc:picChg chg="mod">
          <ac:chgData name="Koumou Jonathan ASSAMAGAN" userId="63d59a9e-3713-4e8d-8652-5c7e6a7ce176" providerId="ADAL" clId="{FA074E5F-95F0-421B-8ACC-468A96C08DB7}" dt="2023-08-09T13:32:13.677" v="4740" actId="1076"/>
          <ac:picMkLst>
            <pc:docMk/>
            <pc:sldMk cId="880199876" sldId="721"/>
            <ac:picMk id="4" creationId="{449594EB-EDF8-3FCC-694B-9A7B13C03842}"/>
          </ac:picMkLst>
        </pc:picChg>
        <pc:picChg chg="add mod">
          <ac:chgData name="Koumou Jonathan ASSAMAGAN" userId="63d59a9e-3713-4e8d-8652-5c7e6a7ce176" providerId="ADAL" clId="{FA074E5F-95F0-421B-8ACC-468A96C08DB7}" dt="2023-08-09T10:14:15.131" v="4722" actId="14826"/>
          <ac:picMkLst>
            <pc:docMk/>
            <pc:sldMk cId="880199876" sldId="721"/>
            <ac:picMk id="1026" creationId="{41417D68-5A33-EA00-7497-DF7B53E975EC}"/>
          </ac:picMkLst>
        </pc:picChg>
        <pc:picChg chg="mod">
          <ac:chgData name="Koumou Jonathan ASSAMAGAN" userId="63d59a9e-3713-4e8d-8652-5c7e6a7ce176" providerId="ADAL" clId="{FA074E5F-95F0-421B-8ACC-468A96C08DB7}" dt="2023-08-09T13:32:16.041" v="4741" actId="1076"/>
          <ac:picMkLst>
            <pc:docMk/>
            <pc:sldMk cId="880199876" sldId="721"/>
            <ac:picMk id="2050" creationId="{0C555634-78F9-D037-DD60-64550E069C12}"/>
          </ac:picMkLst>
        </pc:picChg>
        <pc:picChg chg="mod">
          <ac:chgData name="Koumou Jonathan ASSAMAGAN" userId="63d59a9e-3713-4e8d-8652-5c7e6a7ce176" providerId="ADAL" clId="{FA074E5F-95F0-421B-8ACC-468A96C08DB7}" dt="2023-08-09T13:31:21.933" v="4738" actId="1076"/>
          <ac:picMkLst>
            <pc:docMk/>
            <pc:sldMk cId="880199876" sldId="721"/>
            <ac:picMk id="2052" creationId="{F876213A-4763-6223-CE12-BCCBB235C6E4}"/>
          </ac:picMkLst>
        </pc:picChg>
      </pc:sldChg>
      <pc:sldChg chg="addSp modSp new mod modTransition modAnim">
        <pc:chgData name="Koumou Jonathan ASSAMAGAN" userId="63d59a9e-3713-4e8d-8652-5c7e6a7ce176" providerId="ADAL" clId="{FA074E5F-95F0-421B-8ACC-468A96C08DB7}" dt="2023-08-09T14:53:14.071" v="4827" actId="20577"/>
        <pc:sldMkLst>
          <pc:docMk/>
          <pc:sldMk cId="3457869453" sldId="722"/>
        </pc:sldMkLst>
        <pc:spChg chg="mod">
          <ac:chgData name="Koumou Jonathan ASSAMAGAN" userId="63d59a9e-3713-4e8d-8652-5c7e6a7ce176" providerId="ADAL" clId="{FA074E5F-95F0-421B-8ACC-468A96C08DB7}" dt="2023-08-09T14:53:14.071" v="4827" actId="20577"/>
          <ac:spMkLst>
            <pc:docMk/>
            <pc:sldMk cId="3457869453" sldId="722"/>
            <ac:spMk id="2" creationId="{98A3ACD9-CFD6-7EC2-8828-80A2B66C629F}"/>
          </ac:spMkLst>
        </pc:spChg>
        <pc:spChg chg="mod">
          <ac:chgData name="Koumou Jonathan ASSAMAGAN" userId="63d59a9e-3713-4e8d-8652-5c7e6a7ce176" providerId="ADAL" clId="{FA074E5F-95F0-421B-8ACC-468A96C08DB7}" dt="2023-08-08T13:58:32.952" v="4386"/>
          <ac:spMkLst>
            <pc:docMk/>
            <pc:sldMk cId="3457869453" sldId="722"/>
            <ac:spMk id="3" creationId="{2C848285-A33F-044C-D4B3-EBFA7498B916}"/>
          </ac:spMkLst>
        </pc:spChg>
        <pc:picChg chg="add mod">
          <ac:chgData name="Koumou Jonathan ASSAMAGAN" userId="63d59a9e-3713-4e8d-8652-5c7e6a7ce176" providerId="ADAL" clId="{FA074E5F-95F0-421B-8ACC-468A96C08DB7}" dt="2023-08-08T13:58:38.750" v="4388" actId="1076"/>
          <ac:picMkLst>
            <pc:docMk/>
            <pc:sldMk cId="3457869453" sldId="722"/>
            <ac:picMk id="4" creationId="{EEBA3714-B6F8-AD84-FF3B-1323E5B65F56}"/>
          </ac:picMkLst>
        </pc:picChg>
      </pc:sldChg>
      <pc:sldChg chg="addSp delSp modSp add mod delAnim modAnim">
        <pc:chgData name="Koumou Jonathan ASSAMAGAN" userId="63d59a9e-3713-4e8d-8652-5c7e6a7ce176" providerId="ADAL" clId="{FA074E5F-95F0-421B-8ACC-468A96C08DB7}" dt="2023-08-09T14:53:10.024" v="4826" actId="20577"/>
        <pc:sldMkLst>
          <pc:docMk/>
          <pc:sldMk cId="1565163771" sldId="723"/>
        </pc:sldMkLst>
        <pc:spChg chg="mod">
          <ac:chgData name="Koumou Jonathan ASSAMAGAN" userId="63d59a9e-3713-4e8d-8652-5c7e6a7ce176" providerId="ADAL" clId="{FA074E5F-95F0-421B-8ACC-468A96C08DB7}" dt="2023-08-09T14:53:10.024" v="4826" actId="20577"/>
          <ac:spMkLst>
            <pc:docMk/>
            <pc:sldMk cId="1565163771" sldId="723"/>
            <ac:spMk id="2" creationId="{98A3ACD9-CFD6-7EC2-8828-80A2B66C629F}"/>
          </ac:spMkLst>
        </pc:spChg>
        <pc:spChg chg="mod">
          <ac:chgData name="Koumou Jonathan ASSAMAGAN" userId="63d59a9e-3713-4e8d-8652-5c7e6a7ce176" providerId="ADAL" clId="{FA074E5F-95F0-421B-8ACC-468A96C08DB7}" dt="2023-08-08T14:10:28.612" v="4409" actId="20577"/>
          <ac:spMkLst>
            <pc:docMk/>
            <pc:sldMk cId="1565163771" sldId="723"/>
            <ac:spMk id="3" creationId="{2C848285-A33F-044C-D4B3-EBFA7498B916}"/>
          </ac:spMkLst>
        </pc:spChg>
        <pc:picChg chg="add mod">
          <ac:chgData name="Koumou Jonathan ASSAMAGAN" userId="63d59a9e-3713-4e8d-8652-5c7e6a7ce176" providerId="ADAL" clId="{FA074E5F-95F0-421B-8ACC-468A96C08DB7}" dt="2023-08-08T14:40:47.238" v="4420" actId="1076"/>
          <ac:picMkLst>
            <pc:docMk/>
            <pc:sldMk cId="1565163771" sldId="723"/>
            <ac:picMk id="4" creationId="{DF7E40D4-2DE9-5406-4353-8362759F83A7}"/>
          </ac:picMkLst>
        </pc:picChg>
        <pc:picChg chg="del mod">
          <ac:chgData name="Koumou Jonathan ASSAMAGAN" userId="63d59a9e-3713-4e8d-8652-5c7e6a7ce176" providerId="ADAL" clId="{FA074E5F-95F0-421B-8ACC-468A96C08DB7}" dt="2023-08-08T14:10:23.222" v="4398" actId="478"/>
          <ac:picMkLst>
            <pc:docMk/>
            <pc:sldMk cId="1565163771" sldId="723"/>
            <ac:picMk id="4" creationId="{EEBA3714-B6F8-AD84-FF3B-1323E5B65F56}"/>
          </ac:picMkLst>
        </pc:picChg>
        <pc:picChg chg="add del mod">
          <ac:chgData name="Koumou Jonathan ASSAMAGAN" userId="63d59a9e-3713-4e8d-8652-5c7e6a7ce176" providerId="ADAL" clId="{FA074E5F-95F0-421B-8ACC-468A96C08DB7}" dt="2023-08-08T14:14:20.190" v="4411" actId="478"/>
          <ac:picMkLst>
            <pc:docMk/>
            <pc:sldMk cId="1565163771" sldId="723"/>
            <ac:picMk id="5" creationId="{5AC712EF-2FA7-F3D3-0EFD-03783742134D}"/>
          </ac:picMkLst>
        </pc:picChg>
        <pc:picChg chg="add del mod">
          <ac:chgData name="Koumou Jonathan ASSAMAGAN" userId="63d59a9e-3713-4e8d-8652-5c7e6a7ce176" providerId="ADAL" clId="{FA074E5F-95F0-421B-8ACC-468A96C08DB7}" dt="2023-08-08T14:14:52.311" v="4413" actId="478"/>
          <ac:picMkLst>
            <pc:docMk/>
            <pc:sldMk cId="1565163771" sldId="723"/>
            <ac:picMk id="6" creationId="{43C9F191-A485-A55B-5BB8-ABAC1569AAC7}"/>
          </ac:picMkLst>
        </pc:picChg>
        <pc:picChg chg="add del mod">
          <ac:chgData name="Koumou Jonathan ASSAMAGAN" userId="63d59a9e-3713-4e8d-8652-5c7e6a7ce176" providerId="ADAL" clId="{FA074E5F-95F0-421B-8ACC-468A96C08DB7}" dt="2023-08-08T14:18:59.279" v="4415" actId="478"/>
          <ac:picMkLst>
            <pc:docMk/>
            <pc:sldMk cId="1565163771" sldId="723"/>
            <ac:picMk id="7" creationId="{E9967EF3-29AD-D320-67E9-29ED965EC186}"/>
          </ac:picMkLst>
        </pc:picChg>
      </pc:sldChg>
      <pc:sldChg chg="delSp modSp add mod ord modAnim">
        <pc:chgData name="Koumou Jonathan ASSAMAGAN" userId="63d59a9e-3713-4e8d-8652-5c7e6a7ce176" providerId="ADAL" clId="{FA074E5F-95F0-421B-8ACC-468A96C08DB7}" dt="2023-08-09T14:53:31.990" v="4833" actId="20577"/>
        <pc:sldMkLst>
          <pc:docMk/>
          <pc:sldMk cId="3427893333" sldId="724"/>
        </pc:sldMkLst>
        <pc:spChg chg="mod">
          <ac:chgData name="Koumou Jonathan ASSAMAGAN" userId="63d59a9e-3713-4e8d-8652-5c7e6a7ce176" providerId="ADAL" clId="{FA074E5F-95F0-421B-8ACC-468A96C08DB7}" dt="2023-08-09T14:53:31.990" v="4833" actId="20577"/>
          <ac:spMkLst>
            <pc:docMk/>
            <pc:sldMk cId="3427893333" sldId="724"/>
            <ac:spMk id="2" creationId="{AC993715-36C8-9289-AF7D-1E647E6D5D3D}"/>
          </ac:spMkLst>
        </pc:spChg>
        <pc:graphicFrameChg chg="del">
          <ac:chgData name="Koumou Jonathan ASSAMAGAN" userId="63d59a9e-3713-4e8d-8652-5c7e6a7ce176" providerId="ADAL" clId="{FA074E5F-95F0-421B-8ACC-468A96C08DB7}" dt="2023-08-09T13:41:15.607" v="4792" actId="478"/>
          <ac:graphicFrameMkLst>
            <pc:docMk/>
            <pc:sldMk cId="3427893333" sldId="724"/>
            <ac:graphicFrameMk id="25" creationId="{605FA448-B8C8-A919-8770-3E9FFC07834B}"/>
          </ac:graphicFrameMkLst>
        </pc:graphicFrameChg>
      </pc:sldChg>
    </pc:docChg>
  </pc:docChgLst>
  <pc:docChgLst>
    <pc:chgData name="Pierre Herve RUSSOLO" userId="S::pierre-herve.russolo@amadeus.com::6f1b5f1c-7167-4d57-98de-d16b05895c51" providerId="AD" clId="Web-{FFA09BE4-FA7E-B2A8-D195-91BC2C0CB531}"/>
    <pc:docChg chg="modSld sldOrd">
      <pc:chgData name="Pierre Herve RUSSOLO" userId="S::pierre-herve.russolo@amadeus.com::6f1b5f1c-7167-4d57-98de-d16b05895c51" providerId="AD" clId="Web-{FFA09BE4-FA7E-B2A8-D195-91BC2C0CB531}" dt="2023-08-07T14:27:12.627" v="2"/>
      <pc:docMkLst>
        <pc:docMk/>
      </pc:docMkLst>
      <pc:sldChg chg="ord">
        <pc:chgData name="Pierre Herve RUSSOLO" userId="S::pierre-herve.russolo@amadeus.com::6f1b5f1c-7167-4d57-98de-d16b05895c51" providerId="AD" clId="Web-{FFA09BE4-FA7E-B2A8-D195-91BC2C0CB531}" dt="2023-08-07T14:27:12.627" v="2"/>
        <pc:sldMkLst>
          <pc:docMk/>
          <pc:sldMk cId="3320761373" sldId="706"/>
        </pc:sldMkLst>
      </pc:sldChg>
      <pc:sldChg chg="modSp">
        <pc:chgData name="Pierre Herve RUSSOLO" userId="S::pierre-herve.russolo@amadeus.com::6f1b5f1c-7167-4d57-98de-d16b05895c51" providerId="AD" clId="Web-{FFA09BE4-FA7E-B2A8-D195-91BC2C0CB531}" dt="2023-08-07T14:26:06.545" v="1" actId="1076"/>
        <pc:sldMkLst>
          <pc:docMk/>
          <pc:sldMk cId="1835395524" sldId="713"/>
        </pc:sldMkLst>
        <pc:spChg chg="mod">
          <ac:chgData name="Pierre Herve RUSSOLO" userId="S::pierre-herve.russolo@amadeus.com::6f1b5f1c-7167-4d57-98de-d16b05895c51" providerId="AD" clId="Web-{FFA09BE4-FA7E-B2A8-D195-91BC2C0CB531}" dt="2023-08-07T14:26:06.545" v="1" actId="1076"/>
          <ac:spMkLst>
            <pc:docMk/>
            <pc:sldMk cId="1835395524" sldId="713"/>
            <ac:spMk id="35" creationId="{409EB1AE-5B2C-C17E-112B-B3D85616FAED}"/>
          </ac:spMkLst>
        </pc:spChg>
      </pc:sldChg>
    </pc:docChg>
  </pc:docChgLst>
  <pc:docChgLst>
    <pc:chgData name="Koumou Jonathan ASSAMAGAN" userId="63d59a9e-3713-4e8d-8652-5c7e6a7ce176" providerId="ADAL" clId="{397ED22F-4BCB-4BA8-BEE3-1032D718A434}"/>
    <pc:docChg chg="undo custSel addSld modSld modSection">
      <pc:chgData name="Koumou Jonathan ASSAMAGAN" userId="63d59a9e-3713-4e8d-8652-5c7e6a7ce176" providerId="ADAL" clId="{397ED22F-4BCB-4BA8-BEE3-1032D718A434}" dt="2023-07-03T13:08:10.273" v="347"/>
      <pc:docMkLst>
        <pc:docMk/>
      </pc:docMkLst>
      <pc:sldChg chg="modSp mod">
        <pc:chgData name="Koumou Jonathan ASSAMAGAN" userId="63d59a9e-3713-4e8d-8652-5c7e6a7ce176" providerId="ADAL" clId="{397ED22F-4BCB-4BA8-BEE3-1032D718A434}" dt="2023-07-03T12:17:18.442" v="0" actId="20577"/>
        <pc:sldMkLst>
          <pc:docMk/>
          <pc:sldMk cId="1492241451" sldId="587"/>
        </pc:sldMkLst>
        <pc:spChg chg="mod">
          <ac:chgData name="Koumou Jonathan ASSAMAGAN" userId="63d59a9e-3713-4e8d-8652-5c7e6a7ce176" providerId="ADAL" clId="{397ED22F-4BCB-4BA8-BEE3-1032D718A434}" dt="2023-07-03T12:17:18.442" v="0" actId="20577"/>
          <ac:spMkLst>
            <pc:docMk/>
            <pc:sldMk cId="1492241451" sldId="587"/>
            <ac:spMk id="7" creationId="{599E31D8-0261-3EC9-55E4-5444553B77E0}"/>
          </ac:spMkLst>
        </pc:spChg>
      </pc:sldChg>
      <pc:sldChg chg="mod modShow">
        <pc:chgData name="Koumou Jonathan ASSAMAGAN" userId="63d59a9e-3713-4e8d-8652-5c7e6a7ce176" providerId="ADAL" clId="{397ED22F-4BCB-4BA8-BEE3-1032D718A434}" dt="2023-07-03T13:06:59.750" v="321" actId="729"/>
        <pc:sldMkLst>
          <pc:docMk/>
          <pc:sldMk cId="595701425" sldId="660"/>
        </pc:sldMkLst>
      </pc:sldChg>
      <pc:sldChg chg="modSp mod">
        <pc:chgData name="Koumou Jonathan ASSAMAGAN" userId="63d59a9e-3713-4e8d-8652-5c7e6a7ce176" providerId="ADAL" clId="{397ED22F-4BCB-4BA8-BEE3-1032D718A434}" dt="2023-07-03T13:04:22.374" v="320" actId="962"/>
        <pc:sldMkLst>
          <pc:docMk/>
          <pc:sldMk cId="4265146336" sldId="663"/>
        </pc:sldMkLst>
        <pc:spChg chg="mod">
          <ac:chgData name="Koumou Jonathan ASSAMAGAN" userId="63d59a9e-3713-4e8d-8652-5c7e6a7ce176" providerId="ADAL" clId="{397ED22F-4BCB-4BA8-BEE3-1032D718A434}" dt="2023-07-03T13:04:22.374" v="320" actId="962"/>
          <ac:spMkLst>
            <pc:docMk/>
            <pc:sldMk cId="4265146336" sldId="663"/>
            <ac:spMk id="4" creationId="{EDD1AADD-BDFD-F8A5-5757-416A8EABF9E0}"/>
          </ac:spMkLst>
        </pc:spChg>
        <pc:spChg chg="mod">
          <ac:chgData name="Koumou Jonathan ASSAMAGAN" userId="63d59a9e-3713-4e8d-8652-5c7e6a7ce176" providerId="ADAL" clId="{397ED22F-4BCB-4BA8-BEE3-1032D718A434}" dt="2023-07-03T12:58:33.017" v="313" actId="20577"/>
          <ac:spMkLst>
            <pc:docMk/>
            <pc:sldMk cId="4265146336" sldId="663"/>
            <ac:spMk id="7" creationId="{B369D84B-B137-D0B2-DB65-78243AECE217}"/>
          </ac:spMkLst>
        </pc:spChg>
      </pc:sldChg>
      <pc:sldChg chg="addSp delSp mod modShow">
        <pc:chgData name="Koumou Jonathan ASSAMAGAN" userId="63d59a9e-3713-4e8d-8652-5c7e6a7ce176" providerId="ADAL" clId="{397ED22F-4BCB-4BA8-BEE3-1032D718A434}" dt="2023-07-03T12:18:39.918" v="3" actId="729"/>
        <pc:sldMkLst>
          <pc:docMk/>
          <pc:sldMk cId="749214924" sldId="664"/>
        </pc:sldMkLst>
        <pc:spChg chg="add del">
          <ac:chgData name="Koumou Jonathan ASSAMAGAN" userId="63d59a9e-3713-4e8d-8652-5c7e6a7ce176" providerId="ADAL" clId="{397ED22F-4BCB-4BA8-BEE3-1032D718A434}" dt="2023-07-03T12:18:24.920" v="2" actId="478"/>
          <ac:spMkLst>
            <pc:docMk/>
            <pc:sldMk cId="749214924" sldId="664"/>
            <ac:spMk id="7" creationId="{599E31D8-0261-3EC9-55E4-5444553B77E0}"/>
          </ac:spMkLst>
        </pc:spChg>
      </pc:sldChg>
      <pc:sldChg chg="modSp mod">
        <pc:chgData name="Koumou Jonathan ASSAMAGAN" userId="63d59a9e-3713-4e8d-8652-5c7e6a7ce176" providerId="ADAL" clId="{397ED22F-4BCB-4BA8-BEE3-1032D718A434}" dt="2023-07-03T12:26:43.832" v="156" actId="5793"/>
        <pc:sldMkLst>
          <pc:docMk/>
          <pc:sldMk cId="3804168318" sldId="670"/>
        </pc:sldMkLst>
        <pc:spChg chg="mod">
          <ac:chgData name="Koumou Jonathan ASSAMAGAN" userId="63d59a9e-3713-4e8d-8652-5c7e6a7ce176" providerId="ADAL" clId="{397ED22F-4BCB-4BA8-BEE3-1032D718A434}" dt="2023-07-03T12:26:43.832" v="156" actId="5793"/>
          <ac:spMkLst>
            <pc:docMk/>
            <pc:sldMk cId="3804168318" sldId="670"/>
            <ac:spMk id="7" creationId="{599E31D8-0261-3EC9-55E4-5444553B77E0}"/>
          </ac:spMkLst>
        </pc:spChg>
      </pc:sldChg>
      <pc:sldChg chg="addSp modSp mod">
        <pc:chgData name="Koumou Jonathan ASSAMAGAN" userId="63d59a9e-3713-4e8d-8652-5c7e6a7ce176" providerId="ADAL" clId="{397ED22F-4BCB-4BA8-BEE3-1032D718A434}" dt="2023-07-03T12:28:27.925" v="235" actId="1076"/>
        <pc:sldMkLst>
          <pc:docMk/>
          <pc:sldMk cId="2874685885" sldId="672"/>
        </pc:sldMkLst>
        <pc:spChg chg="mod">
          <ac:chgData name="Koumou Jonathan ASSAMAGAN" userId="63d59a9e-3713-4e8d-8652-5c7e6a7ce176" providerId="ADAL" clId="{397ED22F-4BCB-4BA8-BEE3-1032D718A434}" dt="2023-07-03T12:28:27.925" v="235" actId="1076"/>
          <ac:spMkLst>
            <pc:docMk/>
            <pc:sldMk cId="2874685885" sldId="672"/>
            <ac:spMk id="2" creationId="{14B896B1-9CA1-296A-84E4-AEEF69A4EF6B}"/>
          </ac:spMkLst>
        </pc:spChg>
        <pc:spChg chg="add mod">
          <ac:chgData name="Koumou Jonathan ASSAMAGAN" userId="63d59a9e-3713-4e8d-8652-5c7e6a7ce176" providerId="ADAL" clId="{397ED22F-4BCB-4BA8-BEE3-1032D718A434}" dt="2023-07-03T12:28:18.335" v="234" actId="403"/>
          <ac:spMkLst>
            <pc:docMk/>
            <pc:sldMk cId="2874685885" sldId="672"/>
            <ac:spMk id="4" creationId="{96A3A49F-E2DA-C409-84CF-2471811FABB9}"/>
          </ac:spMkLst>
        </pc:spChg>
        <pc:spChg chg="mod">
          <ac:chgData name="Koumou Jonathan ASSAMAGAN" userId="63d59a9e-3713-4e8d-8652-5c7e6a7ce176" providerId="ADAL" clId="{397ED22F-4BCB-4BA8-BEE3-1032D718A434}" dt="2023-07-03T12:27:33.812" v="200" actId="20577"/>
          <ac:spMkLst>
            <pc:docMk/>
            <pc:sldMk cId="2874685885" sldId="672"/>
            <ac:spMk id="7" creationId="{599E31D8-0261-3EC9-55E4-5444553B77E0}"/>
          </ac:spMkLst>
        </pc:spChg>
        <pc:spChg chg="mod">
          <ac:chgData name="Koumou Jonathan ASSAMAGAN" userId="63d59a9e-3713-4e8d-8652-5c7e6a7ce176" providerId="ADAL" clId="{397ED22F-4BCB-4BA8-BEE3-1032D718A434}" dt="2023-07-03T12:23:54.396" v="21" actId="20577"/>
          <ac:spMkLst>
            <pc:docMk/>
            <pc:sldMk cId="2874685885" sldId="672"/>
            <ac:spMk id="10" creationId="{10F4511E-1113-4CEA-9FFD-12AC76F6892F}"/>
          </ac:spMkLst>
        </pc:spChg>
      </pc:sldChg>
      <pc:sldChg chg="modSp mod">
        <pc:chgData name="Koumou Jonathan ASSAMAGAN" userId="63d59a9e-3713-4e8d-8652-5c7e6a7ce176" providerId="ADAL" clId="{397ED22F-4BCB-4BA8-BEE3-1032D718A434}" dt="2023-07-03T12:42:29.203" v="245" actId="20577"/>
        <pc:sldMkLst>
          <pc:docMk/>
          <pc:sldMk cId="1568987607" sldId="674"/>
        </pc:sldMkLst>
        <pc:spChg chg="mod">
          <ac:chgData name="Koumou Jonathan ASSAMAGAN" userId="63d59a9e-3713-4e8d-8652-5c7e6a7ce176" providerId="ADAL" clId="{397ED22F-4BCB-4BA8-BEE3-1032D718A434}" dt="2023-07-03T12:42:29.203" v="245" actId="20577"/>
          <ac:spMkLst>
            <pc:docMk/>
            <pc:sldMk cId="1568987607" sldId="674"/>
            <ac:spMk id="3" creationId="{2A8C8B3E-2556-CA4A-32E8-D794DE84F65D}"/>
          </ac:spMkLst>
        </pc:spChg>
      </pc:sldChg>
      <pc:sldChg chg="modSp new mod modTransition">
        <pc:chgData name="Koumou Jonathan ASSAMAGAN" userId="63d59a9e-3713-4e8d-8652-5c7e6a7ce176" providerId="ADAL" clId="{397ED22F-4BCB-4BA8-BEE3-1032D718A434}" dt="2023-07-03T13:08:10.273" v="347"/>
        <pc:sldMkLst>
          <pc:docMk/>
          <pc:sldMk cId="3147840377" sldId="675"/>
        </pc:sldMkLst>
        <pc:spChg chg="mod">
          <ac:chgData name="Koumou Jonathan ASSAMAGAN" userId="63d59a9e-3713-4e8d-8652-5c7e6a7ce176" providerId="ADAL" clId="{397ED22F-4BCB-4BA8-BEE3-1032D718A434}" dt="2023-07-03T13:07:41.783" v="346" actId="20577"/>
          <ac:spMkLst>
            <pc:docMk/>
            <pc:sldMk cId="3147840377" sldId="675"/>
            <ac:spMk id="2" creationId="{55FD0457-7FDA-89FC-4E88-0B9F87DB828B}"/>
          </ac:spMkLst>
        </pc:spChg>
      </pc:sldChg>
    </pc:docChg>
  </pc:docChgLst>
  <pc:docChgLst>
    <pc:chgData name="Gaetan REBUFET" userId="24347de5-52d0-4fa3-a215-e4e73060d6f3" providerId="ADAL" clId="{07E56B90-FCFC-41AF-92E9-06CA80C0B0FE}"/>
    <pc:docChg chg="sldOrd">
      <pc:chgData name="Gaetan REBUFET" userId="24347de5-52d0-4fa3-a215-e4e73060d6f3" providerId="ADAL" clId="{07E56B90-FCFC-41AF-92E9-06CA80C0B0FE}" dt="2023-08-10T11:59:08.753" v="0" actId="20578"/>
      <pc:docMkLst>
        <pc:docMk/>
      </pc:docMkLst>
      <pc:sldChg chg="ord">
        <pc:chgData name="Gaetan REBUFET" userId="24347de5-52d0-4fa3-a215-e4e73060d6f3" providerId="ADAL" clId="{07E56B90-FCFC-41AF-92E9-06CA80C0B0FE}" dt="2023-08-10T11:59:08.753" v="0" actId="20578"/>
        <pc:sldMkLst>
          <pc:docMk/>
          <pc:sldMk cId="2289960974" sldId="65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ABEB51-FB0B-4122-930F-C76579434EBC}" type="datetimeFigureOut">
              <a:rPr lang="en-GB" smtClean="0"/>
              <a:t>11/08/2023</a:t>
            </a:fld>
            <a:endParaRPr lang="en-GB"/>
          </a:p>
        </p:txBody>
      </p:sp>
      <p:sp>
        <p:nvSpPr>
          <p:cNvPr id="4" name="Footer Placeholder 3"/>
          <p:cNvSpPr>
            <a:spLocks noGrp="1"/>
          </p:cNvSpPr>
          <p:nvPr>
            <p:ph type="ftr" sz="quarter" idx="2"/>
          </p:nvPr>
        </p:nvSpPr>
        <p:spPr>
          <a:xfrm>
            <a:off x="0" y="8685213"/>
            <a:ext cx="3799114" cy="458787"/>
          </a:xfrm>
          <a:prstGeom prst="rect">
            <a:avLst/>
          </a:prstGeom>
        </p:spPr>
        <p:txBody>
          <a:bodyPr vert="horz" lIns="91440" tIns="45720" rIns="91440" bIns="45720" rtlCol="0" anchor="b"/>
          <a:lstStyle>
            <a:lvl1pPr algn="l">
              <a:defRPr sz="1200"/>
            </a:lvl1pPr>
          </a:lstStyle>
          <a:p>
            <a:r>
              <a:rPr lang="en-GB"/>
              <a:t>© Amadeus IT Group and its affiliates and subsidiaries</a:t>
            </a:r>
          </a:p>
        </p:txBody>
      </p:sp>
      <p:sp>
        <p:nvSpPr>
          <p:cNvPr id="5" name="Slide Number Placeholder 4"/>
          <p:cNvSpPr>
            <a:spLocks noGrp="1"/>
          </p:cNvSpPr>
          <p:nvPr>
            <p:ph type="sldNum" sz="quarter" idx="3"/>
          </p:nvPr>
        </p:nvSpPr>
        <p:spPr>
          <a:xfrm>
            <a:off x="4855029" y="8685213"/>
            <a:ext cx="2001384" cy="458787"/>
          </a:xfrm>
          <a:prstGeom prst="rect">
            <a:avLst/>
          </a:prstGeom>
        </p:spPr>
        <p:txBody>
          <a:bodyPr vert="horz" lIns="91440" tIns="45720" rIns="91440" bIns="45720" rtlCol="0" anchor="b"/>
          <a:lstStyle>
            <a:lvl1pPr algn="r">
              <a:defRPr sz="1200"/>
            </a:lvl1pPr>
          </a:lstStyle>
          <a:p>
            <a:fld id="{4FE73864-8AF9-4AF7-8C43-8DE0AF565002}" type="slidenum">
              <a:rPr lang="en-GB" smtClean="0"/>
              <a:t>‹#›</a:t>
            </a:fld>
            <a:endParaRPr lang="en-GB"/>
          </a:p>
        </p:txBody>
      </p:sp>
    </p:spTree>
    <p:extLst>
      <p:ext uri="{BB962C8B-B14F-4D97-AF65-F5344CB8AC3E}">
        <p14:creationId xmlns:p14="http://schemas.microsoft.com/office/powerpoint/2010/main" val="277768389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55AE2-5BD9-4A29-8080-AC129110D5D3}" type="datetimeFigureOut">
              <a:rPr lang="en-GB" noProof="0" smtClean="0"/>
              <a:t>11/08/2023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1" y="8685213"/>
            <a:ext cx="3788229" cy="458787"/>
          </a:xfrm>
          <a:prstGeom prst="rect">
            <a:avLst/>
          </a:prstGeom>
        </p:spPr>
        <p:txBody>
          <a:bodyPr vert="horz" lIns="91440" tIns="45720" rIns="91440" bIns="45720" rtlCol="0" anchor="b"/>
          <a:lstStyle>
            <a:lvl1pPr algn="l">
              <a:defRPr sz="1200"/>
            </a:lvl1pPr>
          </a:lstStyle>
          <a:p>
            <a:r>
              <a:rPr lang="en-GB"/>
              <a:t>© Amadeus IT Group and its affiliates and subsidiaries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8739B-D4C8-44A6-B797-7501FD315B16}" type="slidenum">
              <a:rPr lang="en-GB" noProof="0" smtClean="0"/>
              <a:t>‹#›</a:t>
            </a:fld>
            <a:endParaRPr lang="en-GB" noProof="0"/>
          </a:p>
        </p:txBody>
      </p:sp>
    </p:spTree>
    <p:extLst>
      <p:ext uri="{BB962C8B-B14F-4D97-AF65-F5344CB8AC3E}">
        <p14:creationId xmlns:p14="http://schemas.microsoft.com/office/powerpoint/2010/main" val="150131740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keptn.sh/"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eptn.sh/"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3gU3L_sGbAU"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1</a:t>
            </a:fld>
            <a:endParaRPr lang="en-GB" noProof="0"/>
          </a:p>
        </p:txBody>
      </p:sp>
    </p:spTree>
    <p:extLst>
      <p:ext uri="{BB962C8B-B14F-4D97-AF65-F5344CB8AC3E}">
        <p14:creationId xmlns:p14="http://schemas.microsoft.com/office/powerpoint/2010/main" val="3450020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The development of a new Keptn-service (an SLI-provider) for Splunk. </a:t>
            </a:r>
          </a:p>
          <a:p>
            <a:pPr algn="just"/>
            <a:endParaRPr lang="en-US"/>
          </a:p>
          <a:p>
            <a:pPr algn="just"/>
            <a:r>
              <a:rPr lang="en-US"/>
              <a:t>Keptn-service : </a:t>
            </a:r>
            <a:r>
              <a:rPr lang="en-US" b="0" i="0">
                <a:solidFill>
                  <a:srgbClr val="535F61"/>
                </a:solidFill>
                <a:effectLst/>
                <a:latin typeface="open sans" panose="020B0606030504020204" pitchFamily="34" charset="0"/>
              </a:rPr>
              <a:t> A Keptn-service is the unit that is executing a task. It can be responsible for executing one or many tasks and it is triggered by an event of a task.</a:t>
            </a:r>
            <a:endParaRPr lang="en-US"/>
          </a:p>
          <a:p>
            <a:pPr algn="just"/>
            <a:endParaRPr lang="en-IE"/>
          </a:p>
          <a:p>
            <a:pPr algn="just"/>
            <a:r>
              <a:rPr lang="en-IE"/>
              <a:t>SLI-provider :  </a:t>
            </a:r>
            <a:r>
              <a:rPr lang="en-US">
                <a:solidFill>
                  <a:srgbClr val="535F61"/>
                </a:solidFill>
                <a:latin typeface="open sans" panose="020B0606030504020204" pitchFamily="34" charset="0"/>
              </a:rPr>
              <a:t>An SLI-provider is an implementation of a Keptn-service with a dedicated purpose. This type of service is responsible for querying an external data source for SLIs that Keptn then evaluates with SLOs. To configure a query for an indicator, Keptn provides the concept of an SLI configuration.</a:t>
            </a:r>
            <a:endParaRPr lang="en-IE">
              <a:solidFill>
                <a:srgbClr val="535F61"/>
              </a:solidFill>
              <a:latin typeface="open sans" panose="020B0606030504020204" pitchFamily="34" charset="0"/>
            </a:endParaRPr>
          </a:p>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20</a:t>
            </a:fld>
            <a:endParaRPr lang="en-GB" noProof="0"/>
          </a:p>
        </p:txBody>
      </p:sp>
    </p:spTree>
    <p:extLst>
      <p:ext uri="{BB962C8B-B14F-4D97-AF65-F5344CB8AC3E}">
        <p14:creationId xmlns:p14="http://schemas.microsoft.com/office/powerpoint/2010/main" val="3037538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The development of a new Keptn-service (an SLI-provider) for Splunk. </a:t>
            </a:r>
          </a:p>
          <a:p>
            <a:pPr algn="just"/>
            <a:endParaRPr lang="en-US"/>
          </a:p>
          <a:p>
            <a:pPr algn="just"/>
            <a:r>
              <a:rPr lang="en-US"/>
              <a:t>Keptn-service : </a:t>
            </a:r>
            <a:r>
              <a:rPr lang="en-US" b="0" i="0">
                <a:solidFill>
                  <a:srgbClr val="535F61"/>
                </a:solidFill>
                <a:effectLst/>
                <a:latin typeface="open sans" panose="020B0606030504020204" pitchFamily="34" charset="0"/>
              </a:rPr>
              <a:t> A Keptn-service is the unit that is executing a task. It can be responsible for executing one or many tasks and it is triggered by an event of a task.</a:t>
            </a:r>
            <a:endParaRPr lang="en-US"/>
          </a:p>
          <a:p>
            <a:pPr algn="just"/>
            <a:endParaRPr lang="en-IE"/>
          </a:p>
          <a:p>
            <a:pPr algn="just"/>
            <a:r>
              <a:rPr lang="en-IE"/>
              <a:t>SLI-provider :  </a:t>
            </a:r>
            <a:r>
              <a:rPr lang="en-US">
                <a:solidFill>
                  <a:srgbClr val="535F61"/>
                </a:solidFill>
                <a:latin typeface="open sans" panose="020B0606030504020204" pitchFamily="34" charset="0"/>
              </a:rPr>
              <a:t>An SLI-provider is an implementation of a Keptn-service with a dedicated purpose. This type of service is responsible for querying an external data source for SLIs that Keptn then evaluates with SLOs. To configure a query for an indicator, Keptn provides the concept of an SLI configuration.</a:t>
            </a:r>
            <a:endParaRPr lang="en-IE">
              <a:solidFill>
                <a:srgbClr val="535F61"/>
              </a:solidFill>
              <a:latin typeface="open sans" panose="020B0606030504020204" pitchFamily="34" charset="0"/>
            </a:endParaRPr>
          </a:p>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21</a:t>
            </a:fld>
            <a:endParaRPr lang="en-GB" noProof="0"/>
          </a:p>
        </p:txBody>
      </p:sp>
    </p:spTree>
    <p:extLst>
      <p:ext uri="{BB962C8B-B14F-4D97-AF65-F5344CB8AC3E}">
        <p14:creationId xmlns:p14="http://schemas.microsoft.com/office/powerpoint/2010/main" val="3440221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dirty="0">
                <a:solidFill>
                  <a:srgbClr val="000000"/>
                </a:solidFill>
              </a:rPr>
              <a:t>Subscribes to two (2) keptn cloud events : </a:t>
            </a:r>
          </a:p>
          <a:p>
            <a:pPr marL="742950" lvl="1" indent="-285750" algn="just">
              <a:buFont typeface="Arial" panose="020B0604020202020204" pitchFamily="34" charset="0"/>
              <a:buChar char="•"/>
            </a:pPr>
            <a:r>
              <a:rPr lang="en-US" i="1" dirty="0">
                <a:solidFill>
                  <a:srgbClr val="000000"/>
                </a:solidFill>
              </a:rPr>
              <a:t>configure-</a:t>
            </a:r>
            <a:r>
              <a:rPr lang="en-US" i="1" dirty="0" err="1">
                <a:solidFill>
                  <a:srgbClr val="000000"/>
                </a:solidFill>
              </a:rPr>
              <a:t>monitoring.triggered</a:t>
            </a:r>
            <a:r>
              <a:rPr lang="en-US" dirty="0">
                <a:solidFill>
                  <a:srgbClr val="000000"/>
                </a:solidFill>
              </a:rPr>
              <a:t> events</a:t>
            </a:r>
          </a:p>
          <a:p>
            <a:pPr marL="742950" lvl="1" indent="-285750" algn="just">
              <a:buFont typeface="Arial" panose="020B0604020202020204" pitchFamily="34" charset="0"/>
              <a:buChar char="•"/>
            </a:pPr>
            <a:r>
              <a:rPr lang="en-US" i="1" dirty="0">
                <a:solidFill>
                  <a:srgbClr val="000000"/>
                </a:solidFill>
              </a:rPr>
              <a:t>get-</a:t>
            </a:r>
            <a:r>
              <a:rPr lang="en-US" i="1" dirty="0" err="1">
                <a:solidFill>
                  <a:srgbClr val="000000"/>
                </a:solidFill>
              </a:rPr>
              <a:t>sli.triggered</a:t>
            </a:r>
            <a:r>
              <a:rPr lang="en-US" dirty="0">
                <a:solidFill>
                  <a:srgbClr val="000000"/>
                </a:solidFill>
              </a:rPr>
              <a:t> events</a:t>
            </a:r>
          </a:p>
          <a:p>
            <a:pPr marL="742950" lvl="1" indent="-285750" algn="just">
              <a:buFont typeface="Arial" panose="020B0604020202020204" pitchFamily="34" charset="0"/>
              <a:buChar char="•"/>
            </a:pPr>
            <a:endParaRPr lang="en-US" dirty="0">
              <a:solidFill>
                <a:srgbClr val="000000"/>
              </a:solidFill>
            </a:endParaRPr>
          </a:p>
          <a:p>
            <a:endParaRPr lang="en-US" sz="1800" dirty="0">
              <a:solidFill>
                <a:srgbClr val="00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rPr>
              <a:t>Handles the get-</a:t>
            </a:r>
            <a:r>
              <a:rPr lang="en-US" dirty="0" err="1">
                <a:solidFill>
                  <a:srgbClr val="000000"/>
                </a:solidFill>
              </a:rPr>
              <a:t>sli</a:t>
            </a:r>
            <a:r>
              <a:rPr lang="en-US" dirty="0">
                <a:solidFill>
                  <a:srgbClr val="000000"/>
                </a:solidFill>
              </a:rPr>
              <a:t> event in order to evaluate the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rPr>
              <a:t>Handles the configure monitoring event by setting up the alerts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Polls for triggered alerts in Splunk</a:t>
            </a:r>
            <a:r>
              <a:rPr lang="en-US" dirty="0">
                <a:solidFill>
                  <a:srgbClr val="000000"/>
                </a:solidFill>
              </a:rPr>
              <a:t> in order to start the remediation process in keptn</a:t>
            </a:r>
            <a:endParaRPr lang="en-US" sz="1200" dirty="0">
              <a:solidFill>
                <a:srgbClr val="000000"/>
              </a:solidFill>
            </a:endParaRPr>
          </a:p>
          <a:p>
            <a:endParaRPr lang="en-IE" dirty="0"/>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22</a:t>
            </a:fld>
            <a:endParaRPr lang="en-GB" noProof="0"/>
          </a:p>
        </p:txBody>
      </p:sp>
    </p:spTree>
    <p:extLst>
      <p:ext uri="{BB962C8B-B14F-4D97-AF65-F5344CB8AC3E}">
        <p14:creationId xmlns:p14="http://schemas.microsoft.com/office/powerpoint/2010/main" val="1754094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a:effectLst/>
                <a:latin typeface="Calibri" panose="020F0502020204030204" pitchFamily="34" charset="0"/>
                <a:ea typeface="Calibri" panose="020F0502020204030204" pitchFamily="34" charset="0"/>
                <a:cs typeface="Times New Roman" panose="02020603050405020304" pitchFamily="18" charset="0"/>
              </a:rPr>
              <a:t>SECURITE</a:t>
            </a:r>
          </a:p>
          <a:p>
            <a:r>
              <a:rPr lang="fr-FR" sz="1800">
                <a:effectLst/>
                <a:latin typeface="Calibri" panose="020F0502020204030204" pitchFamily="34" charset="0"/>
                <a:ea typeface="Calibri" panose="020F0502020204030204" pitchFamily="34" charset="0"/>
                <a:cs typeface="Times New Roman" panose="02020603050405020304" pitchFamily="18" charset="0"/>
              </a:rPr>
              <a:t>des éléments sensibles comme les api </a:t>
            </a:r>
            <a:r>
              <a:rPr lang="fr-FR" sz="1800" err="1">
                <a:effectLst/>
                <a:latin typeface="Calibri" panose="020F0502020204030204" pitchFamily="34" charset="0"/>
                <a:ea typeface="Calibri" panose="020F0502020204030204" pitchFamily="34" charset="0"/>
                <a:cs typeface="Times New Roman" panose="02020603050405020304" pitchFamily="18" charset="0"/>
              </a:rPr>
              <a:t>token</a:t>
            </a:r>
            <a:r>
              <a:rPr lang="fr-FR" sz="1800">
                <a:effectLst/>
                <a:latin typeface="Calibri" panose="020F0502020204030204" pitchFamily="34" charset="0"/>
                <a:ea typeface="Calibri" panose="020F0502020204030204" pitchFamily="34" charset="0"/>
                <a:cs typeface="Times New Roman" panose="02020603050405020304" pitchFamily="18" charset="0"/>
              </a:rPr>
              <a:t>, api url</a:t>
            </a:r>
          </a:p>
          <a:p>
            <a:r>
              <a:rPr lang="fr-FR" sz="1800">
                <a:effectLst/>
                <a:latin typeface="Calibri" panose="020F0502020204030204" pitchFamily="34" charset="0"/>
                <a:ea typeface="Calibri" panose="020F0502020204030204" pitchFamily="34" charset="0"/>
                <a:cs typeface="Times New Roman" panose="02020603050405020304" pitchFamily="18" charset="0"/>
              </a:rPr>
              <a:t>Polling au lieu d’un </a:t>
            </a:r>
            <a:r>
              <a:rPr lang="fr-FR" sz="1800" err="1">
                <a:effectLst/>
                <a:latin typeface="Calibri" panose="020F0502020204030204" pitchFamily="34" charset="0"/>
                <a:ea typeface="Calibri" panose="020F0502020204030204" pitchFamily="34" charset="0"/>
                <a:cs typeface="Times New Roman" panose="02020603050405020304" pitchFamily="18" charset="0"/>
              </a:rPr>
              <a:t>webhook</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p>
            <a:endParaRPr lang="fr-FR" sz="1800">
              <a:effectLst/>
              <a:latin typeface="Calibri" panose="020F0502020204030204" pitchFamily="34" charset="0"/>
              <a:ea typeface="Calibri" panose="020F0502020204030204" pitchFamily="34" charset="0"/>
              <a:cs typeface="Times New Roman" panose="02020603050405020304" pitchFamily="18" charset="0"/>
            </a:endParaRPr>
          </a:p>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25</a:t>
            </a:fld>
            <a:endParaRPr lang="en-GB" noProof="0"/>
          </a:p>
        </p:txBody>
      </p:sp>
    </p:spTree>
    <p:extLst>
      <p:ext uri="{BB962C8B-B14F-4D97-AF65-F5344CB8AC3E}">
        <p14:creationId xmlns:p14="http://schemas.microsoft.com/office/powerpoint/2010/main" val="3551351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Coded in GO</a:t>
            </a:r>
          </a:p>
          <a:p>
            <a:r>
              <a:rPr lang="en-US"/>
              <a:t>Presented during the IP Board review</a:t>
            </a:r>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US"/>
              <a:t>Validated for a contribution on behalf of Amadeus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1F2328"/>
                </a:solidFill>
                <a:latin typeface="-apple-system"/>
              </a:rPr>
              <a:t>Asked a Go reviewer : DevOps community</a:t>
            </a:r>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US"/>
              <a:t>Reviewed by Michele CACI, a Go expert in Amadeus</a:t>
            </a:r>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US"/>
              <a:t>Uploaded in a public GitHub repository in the Amadeus GitHub organization</a:t>
            </a:r>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F2328"/>
                </a:solidFill>
                <a:effectLst/>
                <a:latin typeface="-apple-system"/>
              </a:rPr>
              <a:t>Created an issue in keptn contribution repo to inform keptn about the repo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F2328"/>
                </a:solidFill>
                <a:effectLst/>
                <a:latin typeface="-apple-system"/>
              </a:rPr>
              <a:t>Will transfer the project to keptn-sandbox organization</a:t>
            </a:r>
          </a:p>
          <a:p>
            <a:pPr algn="l">
              <a:buFont typeface="+mj-lt"/>
              <a:buNone/>
            </a:pPr>
            <a:r>
              <a:rPr lang="en-US" b="0" i="0">
                <a:solidFill>
                  <a:srgbClr val="1F2328"/>
                </a:solidFill>
                <a:effectLst/>
                <a:latin typeface="-apple-system"/>
              </a:rPr>
              <a:t>Will present the service in a Keptn Community meeting to have the </a:t>
            </a:r>
            <a:r>
              <a:rPr lang="en-US" b="0" i="0" err="1">
                <a:solidFill>
                  <a:srgbClr val="1F2328"/>
                </a:solidFill>
                <a:effectLst/>
                <a:latin typeface="-apple-system"/>
              </a:rPr>
              <a:t>splunk</a:t>
            </a:r>
            <a:r>
              <a:rPr lang="en-US" b="0" i="0">
                <a:solidFill>
                  <a:srgbClr val="1F2328"/>
                </a:solidFill>
                <a:effectLst/>
                <a:latin typeface="-apple-system"/>
              </a:rPr>
              <a:t>-service listed on </a:t>
            </a:r>
            <a:r>
              <a:rPr lang="en-US" b="0" i="0" u="none" strike="noStrike">
                <a:solidFill>
                  <a:srgbClr val="1F2328"/>
                </a:solidFill>
                <a:effectLst/>
                <a:latin typeface="-apple-system"/>
                <a:hlinkClick r:id="rId3"/>
              </a:rPr>
              <a:t>Keptn.sh</a:t>
            </a:r>
            <a:endParaRPr lang="en-US" b="0" i="0">
              <a:solidFill>
                <a:srgbClr val="1F2328"/>
              </a:solidFill>
              <a:effectLst/>
              <a:latin typeface="-apple-system"/>
            </a:endParaRPr>
          </a:p>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26</a:t>
            </a:fld>
            <a:endParaRPr lang="en-GB" noProof="0"/>
          </a:p>
        </p:txBody>
      </p:sp>
    </p:spTree>
    <p:extLst>
      <p:ext uri="{BB962C8B-B14F-4D97-AF65-F5344CB8AC3E}">
        <p14:creationId xmlns:p14="http://schemas.microsoft.com/office/powerpoint/2010/main" val="3601657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F4955"/>
                </a:solidFill>
                <a:effectLst/>
                <a:latin typeface="open-sans"/>
              </a:rPr>
              <a:t>Loose Coupling / Decoupling of Producers and Consumers</a:t>
            </a:r>
          </a:p>
          <a:p>
            <a:pPr algn="l"/>
            <a:r>
              <a:rPr lang="en-US" b="0" i="0">
                <a:solidFill>
                  <a:srgbClr val="666666"/>
                </a:solidFill>
                <a:effectLst/>
                <a:latin typeface="open-sans"/>
              </a:rPr>
              <a:t>In event-driven architecture, producers and consumers of events are decoupled. That is, the producer of the event does not need to know who the consumer is, and the consumer need not know who the producer is. Since events are processed asynchronously as they occur and there is no dependency on other services, the response times are much higher. There is no blocking on waiting for responses as with synchronous calls.</a:t>
            </a:r>
          </a:p>
          <a:p>
            <a:pPr algn="l"/>
            <a:r>
              <a:rPr lang="en-US" b="0" i="0">
                <a:solidFill>
                  <a:srgbClr val="666666"/>
                </a:solidFill>
                <a:effectLst/>
                <a:latin typeface="open-sans"/>
              </a:rPr>
              <a:t>The independent and autonomous nature of decoupled producers and consumers also reduces the risk of changing one without necessitating a change to others. This gives </a:t>
            </a:r>
            <a:r>
              <a:rPr lang="en-US" b="1" i="0">
                <a:solidFill>
                  <a:srgbClr val="666666"/>
                </a:solidFill>
                <a:effectLst/>
                <a:latin typeface="open-sans"/>
              </a:rPr>
              <a:t>greater flexibility and agility</a:t>
            </a:r>
            <a:r>
              <a:rPr lang="en-US" b="0" i="0">
                <a:solidFill>
                  <a:srgbClr val="666666"/>
                </a:solidFill>
                <a:effectLst/>
                <a:latin typeface="open-sans"/>
              </a:rPr>
              <a:t> to bring new functionality faster to the market. It also makes the architecture </a:t>
            </a:r>
            <a:r>
              <a:rPr lang="en-US" b="1" i="0">
                <a:solidFill>
                  <a:srgbClr val="666666"/>
                </a:solidFill>
                <a:effectLst/>
                <a:latin typeface="open-sans"/>
              </a:rPr>
              <a:t>highly scalable and extensible</a:t>
            </a:r>
            <a:endParaRPr lang="en-US" b="0" i="0">
              <a:solidFill>
                <a:srgbClr val="666666"/>
              </a:solidFill>
              <a:effectLst/>
              <a:latin typeface="open-sans"/>
            </a:endParaRPr>
          </a:p>
          <a:p>
            <a:pPr algn="l"/>
            <a:endParaRPr lang="en-US" b="1" i="0">
              <a:solidFill>
                <a:srgbClr val="3F4955"/>
              </a:solidFill>
              <a:effectLst/>
              <a:latin typeface="open-sans"/>
            </a:endParaRPr>
          </a:p>
          <a:p>
            <a:pPr algn="l"/>
            <a:endParaRPr lang="en-US" b="1" i="0">
              <a:solidFill>
                <a:srgbClr val="3F4955"/>
              </a:solidFill>
              <a:effectLst/>
              <a:latin typeface="open-sans"/>
            </a:endParaRPr>
          </a:p>
          <a:p>
            <a:pPr algn="l"/>
            <a:r>
              <a:rPr lang="en-US" b="1" i="0">
                <a:solidFill>
                  <a:srgbClr val="3F4955"/>
                </a:solidFill>
                <a:effectLst/>
                <a:latin typeface="open-sans"/>
              </a:rPr>
              <a:t>Fault Tolerance</a:t>
            </a:r>
          </a:p>
          <a:p>
            <a:pPr algn="l"/>
            <a:r>
              <a:rPr lang="en-US" b="0" i="0">
                <a:solidFill>
                  <a:srgbClr val="666666"/>
                </a:solidFill>
                <a:effectLst/>
                <a:latin typeface="open-sans"/>
              </a:rPr>
              <a:t>Decoupled services also means if one service fails, it does not cause others to fail. The event broker, a key component of event-driven architecture, is a stateful intermediary that acts as a buffer, storing events and delivering them when the service comes back online. Because of this, service instances can be quickly added to scale because it doesn’t result in downtime for the whole system — thus, </a:t>
            </a:r>
            <a:r>
              <a:rPr lang="en-US" b="1" i="0">
                <a:solidFill>
                  <a:srgbClr val="666666"/>
                </a:solidFill>
                <a:effectLst/>
                <a:latin typeface="open-sans"/>
              </a:rPr>
              <a:t>availability and scalability are improved</a:t>
            </a:r>
            <a:r>
              <a:rPr lang="en-US" b="0" i="0">
                <a:solidFill>
                  <a:srgbClr val="666666"/>
                </a:solidFill>
                <a:effectLst/>
                <a:latin typeface="open-sans"/>
              </a:rPr>
              <a:t>.</a:t>
            </a:r>
          </a:p>
          <a:p>
            <a:pPr algn="l"/>
            <a:endParaRPr lang="en-US" b="1" i="0">
              <a:solidFill>
                <a:srgbClr val="3F4955"/>
              </a:solidFill>
              <a:effectLst/>
              <a:latin typeface="open-sans"/>
            </a:endParaRPr>
          </a:p>
          <a:p>
            <a:pPr algn="l"/>
            <a:r>
              <a:rPr lang="en-US" b="1" i="0">
                <a:solidFill>
                  <a:srgbClr val="3F4955"/>
                </a:solidFill>
                <a:effectLst/>
                <a:latin typeface="open-sans"/>
              </a:rPr>
              <a:t>Fan Out and Less Technical Debt</a:t>
            </a:r>
          </a:p>
          <a:p>
            <a:pPr algn="l"/>
            <a:r>
              <a:rPr lang="en-US" b="0" i="0">
                <a:solidFill>
                  <a:srgbClr val="666666"/>
                </a:solidFill>
                <a:effectLst/>
                <a:latin typeface="open-sans"/>
              </a:rPr>
              <a:t>Event-driven architecture is push-based, so if multiple downstream systems need to act based on the occurrence of the event, then the event can be fanned out to these systems in parallel without the need for custom code. This also saves the downstream systems from continuous polling to check for an event occurrence, resulting in </a:t>
            </a:r>
            <a:r>
              <a:rPr lang="en-US" b="1" i="0">
                <a:solidFill>
                  <a:srgbClr val="666666"/>
                </a:solidFill>
                <a:effectLst/>
                <a:latin typeface="open-sans"/>
              </a:rPr>
              <a:t>less resource utilization</a:t>
            </a:r>
            <a:r>
              <a:rPr lang="en-US" b="0" i="0">
                <a:solidFill>
                  <a:srgbClr val="666666"/>
                </a:solidFill>
                <a:effectLst/>
                <a:latin typeface="open-sans"/>
              </a:rPr>
              <a:t> in terms of network bandwidth, CPU, etc.</a:t>
            </a:r>
          </a:p>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27</a:t>
            </a:fld>
            <a:endParaRPr lang="en-GB" noProof="0"/>
          </a:p>
        </p:txBody>
      </p:sp>
    </p:spTree>
    <p:extLst>
      <p:ext uri="{BB962C8B-B14F-4D97-AF65-F5344CB8AC3E}">
        <p14:creationId xmlns:p14="http://schemas.microsoft.com/office/powerpoint/2010/main" val="1796007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Coded in GO</a:t>
            </a:r>
          </a:p>
          <a:p>
            <a:r>
              <a:rPr lang="en-US"/>
              <a:t>Presented during the IP Board review</a:t>
            </a:r>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US"/>
              <a:t>Validated for a contribution on behalf of Amadeus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1F2328"/>
                </a:solidFill>
                <a:latin typeface="-apple-system"/>
              </a:rPr>
              <a:t>Asked a Go reviewer : DevOps community</a:t>
            </a:r>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US"/>
              <a:t>Reviewed by Michele CACI, a Go expert in Amadeus</a:t>
            </a:r>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US"/>
              <a:t>Uploaded in a public GitHub repository in the Amadeus GitHub organization</a:t>
            </a:r>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F2328"/>
                </a:solidFill>
                <a:effectLst/>
                <a:latin typeface="-apple-system"/>
              </a:rPr>
              <a:t>Created an issue in keptn contribution repo to inform keptn about the repo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F2328"/>
                </a:solidFill>
                <a:effectLst/>
                <a:latin typeface="-apple-system"/>
              </a:rPr>
              <a:t>Will transfer the project to keptn-sandbox organization</a:t>
            </a:r>
          </a:p>
          <a:p>
            <a:pPr algn="l">
              <a:buFont typeface="+mj-lt"/>
              <a:buNone/>
            </a:pPr>
            <a:r>
              <a:rPr lang="en-US" b="0" i="0">
                <a:solidFill>
                  <a:srgbClr val="1F2328"/>
                </a:solidFill>
                <a:effectLst/>
                <a:latin typeface="-apple-system"/>
              </a:rPr>
              <a:t>Will present the service in a Keptn Community meeting to have the splunk-service listed on </a:t>
            </a:r>
            <a:r>
              <a:rPr lang="en-US" b="0" i="0" u="none" strike="noStrike">
                <a:solidFill>
                  <a:srgbClr val="1F2328"/>
                </a:solidFill>
                <a:effectLst/>
                <a:latin typeface="-apple-system"/>
                <a:hlinkClick r:id="rId3"/>
              </a:rPr>
              <a:t>Keptn.sh</a:t>
            </a:r>
            <a:endParaRPr lang="en-US" b="0" i="0">
              <a:solidFill>
                <a:srgbClr val="1F2328"/>
              </a:solidFill>
              <a:effectLst/>
              <a:latin typeface="-apple-system"/>
            </a:endParaRPr>
          </a:p>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28</a:t>
            </a:fld>
            <a:endParaRPr lang="en-GB" noProof="0"/>
          </a:p>
        </p:txBody>
      </p:sp>
    </p:spTree>
    <p:extLst>
      <p:ext uri="{BB962C8B-B14F-4D97-AF65-F5344CB8AC3E}">
        <p14:creationId xmlns:p14="http://schemas.microsoft.com/office/powerpoint/2010/main" val="317431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rPr>
              <a:t>An </a:t>
            </a:r>
            <a:r>
              <a:rPr lang="en-US" b="1">
                <a:solidFill>
                  <a:srgbClr val="000000"/>
                </a:solidFill>
              </a:rPr>
              <a:t>open-source </a:t>
            </a:r>
            <a:r>
              <a:rPr lang="en-US">
                <a:solidFill>
                  <a:srgbClr val="000000"/>
                </a:solidFill>
              </a:rPr>
              <a:t>project aimed to automate </a:t>
            </a:r>
            <a:r>
              <a:rPr lang="en-IE">
                <a:solidFill>
                  <a:srgbClr val="000000"/>
                </a:solidFill>
              </a:rPr>
              <a:t>the life-cycle of an application</a:t>
            </a:r>
          </a:p>
          <a:p>
            <a:r>
              <a:rPr lang="en-IE"/>
              <a:t> </a:t>
            </a:r>
          </a:p>
          <a:p>
            <a:pPr marL="742950" lvl="1" indent="-285750">
              <a:buFont typeface="Wingdings" panose="05000000000000000000" pitchFamily="2" charset="2"/>
              <a:buChar char="§"/>
            </a:pPr>
            <a:r>
              <a:rPr lang="en-IE" err="1"/>
              <a:t>Scriptless</a:t>
            </a:r>
            <a:r>
              <a:rPr lang="en-IE"/>
              <a:t> delivery for maintenance : </a:t>
            </a:r>
            <a:r>
              <a:rPr lang="en-IE" b="1"/>
              <a:t>in a </a:t>
            </a:r>
            <a:r>
              <a:rPr lang="en-IE" b="1" i="1"/>
              <a:t>declarative approach </a:t>
            </a:r>
          </a:p>
          <a:p>
            <a:pPr marL="742950" lvl="1" indent="-285750">
              <a:buFont typeface="Wingdings" panose="05000000000000000000" pitchFamily="2" charset="2"/>
              <a:buChar char="§"/>
            </a:pPr>
            <a:endParaRPr lang="en-IE" b="1"/>
          </a:p>
          <a:p>
            <a:pPr marL="742950" lvl="1" indent="-285750">
              <a:buFont typeface="Wingdings" panose="05000000000000000000" pitchFamily="2" charset="2"/>
              <a:buChar char="§"/>
            </a:pPr>
            <a:r>
              <a:rPr lang="en-IE"/>
              <a:t>Multi-stage delivery + </a:t>
            </a:r>
            <a:r>
              <a:rPr lang="en-IE" b="1"/>
              <a:t>Quality gates </a:t>
            </a:r>
          </a:p>
          <a:p>
            <a:pPr lvl="1"/>
            <a:endParaRPr lang="en-IE" b="1"/>
          </a:p>
          <a:p>
            <a:pPr marL="742950" lvl="1" indent="-285750">
              <a:buFont typeface="Wingdings" panose="05000000000000000000" pitchFamily="2" charset="2"/>
              <a:buChar char="§"/>
            </a:pPr>
            <a:r>
              <a:rPr lang="en-US"/>
              <a:t>Multi-step Auto-remediation workflows with built-in evaluation.</a:t>
            </a:r>
          </a:p>
          <a:p>
            <a:pPr marL="742950" lvl="1" indent="-285750">
              <a:buFont typeface="Wingdings" panose="05000000000000000000" pitchFamily="2" charset="2"/>
              <a:buChar char="§"/>
            </a:pPr>
            <a:endParaRPr lang="en-US" b="1"/>
          </a:p>
          <a:p>
            <a:pPr marL="742950" lvl="1" indent="-285750">
              <a:buFont typeface="Wingdings" panose="05000000000000000000" pitchFamily="2" charset="2"/>
              <a:buChar char="§"/>
            </a:pPr>
            <a:r>
              <a:rPr lang="en-US" b="1"/>
              <a:t>Event-based automation</a:t>
            </a:r>
          </a:p>
          <a:p>
            <a:pPr marL="1200150" lvl="2" indent="-285750">
              <a:buFont typeface="Wingdings" panose="05000000000000000000" pitchFamily="2" charset="2"/>
              <a:buChar char="§"/>
            </a:pPr>
            <a:endParaRPr lang="en-US" b="1"/>
          </a:p>
          <a:p>
            <a:pPr marL="1200150" lvl="2" indent="-285750">
              <a:buFont typeface="Wingdings" panose="05000000000000000000" pitchFamily="2" charset="2"/>
              <a:buChar char="Ø"/>
            </a:pPr>
            <a:r>
              <a:rPr lang="en-IE">
                <a:solidFill>
                  <a:schemeClr val="accent2"/>
                </a:solidFill>
              </a:rPr>
              <a:t>Many integrations (keptn-services, tools) to understand and translate </a:t>
            </a:r>
            <a:r>
              <a:rPr lang="en-IE" err="1">
                <a:solidFill>
                  <a:schemeClr val="accent2"/>
                </a:solidFill>
              </a:rPr>
              <a:t>cloudEvents</a:t>
            </a:r>
            <a:endParaRPr lang="en-IE">
              <a:solidFill>
                <a:schemeClr val="accent2"/>
              </a:solidFill>
            </a:endParaRP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a:ln>
                <a:noFill/>
              </a:ln>
              <a:solidFill>
                <a:srgbClr val="005EB8"/>
              </a:solidFill>
              <a:effectLst/>
              <a:uLnTx/>
              <a:uFillTx/>
              <a:latin typeface="Amadeus"/>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005EB8"/>
                </a:solidFill>
                <a:effectLst/>
                <a:uLnTx/>
                <a:uFillTx/>
                <a:latin typeface="Amadeus"/>
                <a:ea typeface="+mn-ea"/>
                <a:cs typeface="+mn-cs"/>
              </a:rPr>
              <a:t>Keptn runs in a Kubernetes cluster and the workflows are based on </a:t>
            </a:r>
            <a:r>
              <a:rPr kumimoji="0" lang="en-US" sz="1800" b="1" i="0" u="none" strike="noStrike" kern="1200" cap="none" spc="0" normalizeH="0" baseline="0" noProof="0">
                <a:ln>
                  <a:noFill/>
                </a:ln>
                <a:solidFill>
                  <a:srgbClr val="005EB8"/>
                </a:solidFill>
                <a:effectLst/>
                <a:uLnTx/>
                <a:uFillTx/>
                <a:latin typeface="Amadeus"/>
                <a:ea typeface="+mn-ea"/>
                <a:cs typeface="+mn-cs"/>
              </a:rPr>
              <a:t>git </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b="1">
              <a:solidFill>
                <a:srgbClr val="005EB8"/>
              </a:solidFill>
              <a:latin typeface="Amadeus"/>
            </a:endParaRP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i="0" u="none" strike="noStrike" kern="1200" cap="none" spc="0" normalizeH="0" baseline="0" noProof="0">
                <a:ln>
                  <a:noFill/>
                </a:ln>
                <a:solidFill>
                  <a:srgbClr val="005EB8"/>
                </a:solidFill>
                <a:effectLst/>
                <a:uLnTx/>
                <a:uFillTx/>
                <a:latin typeface="Amadeus"/>
                <a:ea typeface="+mn-ea"/>
                <a:cs typeface="+mn-cs"/>
              </a:rPr>
              <a:t>Separation of concern : </a:t>
            </a:r>
            <a:r>
              <a:rPr lang="en-US">
                <a:solidFill>
                  <a:srgbClr val="005EB8"/>
                </a:solidFill>
                <a:latin typeface="Amadeus"/>
              </a:rPr>
              <a:t>Declaration and Execution</a:t>
            </a:r>
            <a:endParaRPr kumimoji="0" lang="en-US" i="0" u="none" strike="noStrike" kern="1200" cap="none" spc="0" normalizeH="0" baseline="0" noProof="0">
              <a:ln>
                <a:noFill/>
              </a:ln>
              <a:solidFill>
                <a:srgbClr val="005EB8"/>
              </a:solidFill>
              <a:effectLst/>
              <a:uLnTx/>
              <a:uFillTx/>
              <a:latin typeface="Amadeus"/>
              <a:ea typeface="+mn-ea"/>
              <a:cs typeface="+mn-cs"/>
            </a:endParaRPr>
          </a:p>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7</a:t>
            </a:fld>
            <a:endParaRPr lang="en-GB" noProof="0"/>
          </a:p>
        </p:txBody>
      </p:sp>
    </p:spTree>
    <p:extLst>
      <p:ext uri="{BB962C8B-B14F-4D97-AF65-F5344CB8AC3E}">
        <p14:creationId xmlns:p14="http://schemas.microsoft.com/office/powerpoint/2010/main" val="1361430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10</a:t>
            </a:fld>
            <a:endParaRPr lang="en-GB" noProof="0"/>
          </a:p>
        </p:txBody>
      </p:sp>
    </p:spTree>
    <p:extLst>
      <p:ext uri="{BB962C8B-B14F-4D97-AF65-F5344CB8AC3E}">
        <p14:creationId xmlns:p14="http://schemas.microsoft.com/office/powerpoint/2010/main" val="3332704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11</a:t>
            </a:fld>
            <a:endParaRPr lang="en-GB" noProof="0"/>
          </a:p>
        </p:txBody>
      </p:sp>
    </p:spTree>
    <p:extLst>
      <p:ext uri="{BB962C8B-B14F-4D97-AF65-F5344CB8AC3E}">
        <p14:creationId xmlns:p14="http://schemas.microsoft.com/office/powerpoint/2010/main" val="1782153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12</a:t>
            </a:fld>
            <a:endParaRPr lang="en-GB" noProof="0"/>
          </a:p>
        </p:txBody>
      </p:sp>
    </p:spTree>
    <p:extLst>
      <p:ext uri="{BB962C8B-B14F-4D97-AF65-F5344CB8AC3E}">
        <p14:creationId xmlns:p14="http://schemas.microsoft.com/office/powerpoint/2010/main" val="1708781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13</a:t>
            </a:fld>
            <a:endParaRPr lang="en-GB" noProof="0"/>
          </a:p>
        </p:txBody>
      </p:sp>
    </p:spTree>
    <p:extLst>
      <p:ext uri="{BB962C8B-B14F-4D97-AF65-F5344CB8AC3E}">
        <p14:creationId xmlns:p14="http://schemas.microsoft.com/office/powerpoint/2010/main" val="1774387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16</a:t>
            </a:fld>
            <a:endParaRPr lang="en-GB" noProof="0"/>
          </a:p>
        </p:txBody>
      </p:sp>
    </p:spTree>
    <p:extLst>
      <p:ext uri="{BB962C8B-B14F-4D97-AF65-F5344CB8AC3E}">
        <p14:creationId xmlns:p14="http://schemas.microsoft.com/office/powerpoint/2010/main" val="2862309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Tools : keptn works with your existing tools and orchestrates them</a:t>
            </a:r>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18</a:t>
            </a:fld>
            <a:endParaRPr lang="en-GB" noProof="0"/>
          </a:p>
        </p:txBody>
      </p:sp>
    </p:spTree>
    <p:extLst>
      <p:ext uri="{BB962C8B-B14F-4D97-AF65-F5344CB8AC3E}">
        <p14:creationId xmlns:p14="http://schemas.microsoft.com/office/powerpoint/2010/main" val="229702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AutoNum type="romanUcPeriod"/>
            </a:pPr>
            <a:r>
              <a:rPr lang="en-US" sz="2400"/>
              <a:t>Stay  in touch with the state of the art of Continuous Delivery</a:t>
            </a:r>
          </a:p>
          <a:p>
            <a:pPr lvl="1"/>
            <a:r>
              <a:rPr lang="en-US" sz="2400"/>
              <a:t>Evaluate Keptn : purpose, strengths, weaknesses</a:t>
            </a:r>
          </a:p>
          <a:p>
            <a:pPr lvl="1"/>
            <a:r>
              <a:rPr lang="en-US" sz="2400"/>
              <a:t>Useful ideas for Bird or continuous delivery in Amadeus</a:t>
            </a:r>
          </a:p>
          <a:p>
            <a:pPr lvl="1"/>
            <a:endParaRPr lang="en-US" sz="2400"/>
          </a:p>
          <a:p>
            <a:pPr lvl="1"/>
            <a:endParaRPr lang="en-US" sz="2400"/>
          </a:p>
          <a:p>
            <a:pPr marL="514350" indent="-514350">
              <a:buAutoNum type="romanUcPeriod" startAt="2"/>
            </a:pPr>
            <a:r>
              <a:rPr lang="en-US" sz="2400"/>
              <a:t>Make Amadeus an actor of the open-source world </a:t>
            </a:r>
            <a:r>
              <a:rPr lang="en-US" sz="2400">
                <a:hlinkClick r:id="rId3"/>
              </a:rPr>
              <a:t>✨</a:t>
            </a:r>
            <a:endParaRPr lang="en-US" sz="2400"/>
          </a:p>
          <a:p>
            <a:endParaRPr lang="en-US" sz="2400"/>
          </a:p>
          <a:p>
            <a:r>
              <a:rPr lang="en-US" sz="2400"/>
              <a:t>	- Contribute to the open-source code of Keptn by writing a Keptn SLI-provider for Splunk</a:t>
            </a:r>
          </a:p>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19</a:t>
            </a:fld>
            <a:endParaRPr lang="en-GB" noProof="0"/>
          </a:p>
        </p:txBody>
      </p:sp>
    </p:spTree>
    <p:extLst>
      <p:ext uri="{BB962C8B-B14F-4D97-AF65-F5344CB8AC3E}">
        <p14:creationId xmlns:p14="http://schemas.microsoft.com/office/powerpoint/2010/main" val="66710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28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 Bullets">
    <p:spTree>
      <p:nvGrpSpPr>
        <p:cNvPr id="1" name=""/>
        <p:cNvGrpSpPr/>
        <p:nvPr/>
      </p:nvGrpSpPr>
      <p:grpSpPr>
        <a:xfrm>
          <a:off x="0" y="0"/>
          <a:ext cx="0" cy="0"/>
          <a:chOff x="0" y="0"/>
          <a:chExt cx="0" cy="0"/>
        </a:xfrm>
      </p:grpSpPr>
      <p:sp>
        <p:nvSpPr>
          <p:cNvPr id="7" name="Text Placeholder 19"/>
          <p:cNvSpPr>
            <a:spLocks noGrp="1"/>
          </p:cNvSpPr>
          <p:nvPr>
            <p:ph type="body" sz="quarter" idx="13"/>
          </p:nvPr>
        </p:nvSpPr>
        <p:spPr>
          <a:xfrm>
            <a:off x="622570" y="1480158"/>
            <a:ext cx="4560866" cy="1415441"/>
          </a:xfrm>
          <a:prstGeom prst="rect">
            <a:avLst/>
          </a:prstGeom>
        </p:spPr>
        <p:txBody>
          <a:bodyPr>
            <a:noAutofit/>
          </a:bodyPr>
          <a:lstStyle>
            <a:lvl1pPr marL="0" indent="0">
              <a:lnSpc>
                <a:spcPct val="100000"/>
              </a:lnSpc>
              <a:buNone/>
              <a:defRPr sz="200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2"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6" name="Title 1">
            <a:extLst>
              <a:ext uri="{FF2B5EF4-FFF2-40B4-BE49-F238E27FC236}">
                <a16:creationId xmlns:a16="http://schemas.microsoft.com/office/drawing/2014/main" id="{94BF216E-3978-4A9E-A076-690B8009C6B2}"/>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8" name="Text Placeholder 19">
            <a:extLst>
              <a:ext uri="{FF2B5EF4-FFF2-40B4-BE49-F238E27FC236}">
                <a16:creationId xmlns:a16="http://schemas.microsoft.com/office/drawing/2014/main" id="{78E7C673-4155-4C39-AB39-D0DA12F13E43}"/>
              </a:ext>
            </a:extLst>
          </p:cNvPr>
          <p:cNvSpPr>
            <a:spLocks noGrp="1"/>
          </p:cNvSpPr>
          <p:nvPr>
            <p:ph type="body" sz="quarter" idx="20"/>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634022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two photos">
    <p:spTree>
      <p:nvGrpSpPr>
        <p:cNvPr id="1" name=""/>
        <p:cNvGrpSpPr/>
        <p:nvPr/>
      </p:nvGrpSpPr>
      <p:grpSpPr>
        <a:xfrm>
          <a:off x="0" y="0"/>
          <a:ext cx="0" cy="0"/>
          <a:chOff x="0" y="0"/>
          <a:chExt cx="0" cy="0"/>
        </a:xfrm>
      </p:grpSpPr>
      <p:sp>
        <p:nvSpPr>
          <p:cNvPr id="12" name="Picture Placeholder 2">
            <a:extLst>
              <a:ext uri="{C183D7F6-B498-43B3-948B-1728B52AA6E4}">
                <adec:decorative xmlns:adec="http://schemas.microsoft.com/office/drawing/2017/decorative" val="1"/>
              </a:ext>
            </a:extLst>
          </p:cNvPr>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a:extLst>
              <a:ext uri="{C183D7F6-B498-43B3-948B-1728B52AA6E4}">
                <adec:decorative xmlns:adec="http://schemas.microsoft.com/office/drawing/2017/decorative" val="1"/>
              </a:ext>
            </a:extLst>
          </p:cNvPr>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6" name="Title 1"/>
          <p:cNvSpPr>
            <a:spLocks noGrp="1"/>
          </p:cNvSpPr>
          <p:nvPr>
            <p:ph type="title"/>
          </p:nvPr>
        </p:nvSpPr>
        <p:spPr>
          <a:xfrm>
            <a:off x="622570" y="188913"/>
            <a:ext cx="5274264" cy="1535715"/>
          </a:xfrm>
        </p:spPr>
        <p:txBody>
          <a:bodyPr anchor="t">
            <a:noAutofit/>
          </a:bodyPr>
          <a:lstStyle>
            <a:lvl1pPr>
              <a:lnSpc>
                <a:spcPct val="100000"/>
              </a:lnSpc>
              <a:defRPr lang="en-US" sz="4000" b="1" kern="1200" noProof="0" dirty="0" smtClean="0">
                <a:solidFill>
                  <a:schemeClr val="tx2"/>
                </a:solidFill>
                <a:latin typeface="+mj-lt"/>
                <a:ea typeface="+mj-ea"/>
                <a:cs typeface="+mj-cs"/>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621795" y="1832714"/>
            <a:ext cx="5262734"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614001" y="2511706"/>
            <a:ext cx="5146720" cy="3789649"/>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2574967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I">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2570" y="899886"/>
            <a:ext cx="10684166" cy="4267200"/>
          </a:xfrm>
        </p:spPr>
        <p:txBody>
          <a:bodyPr anchor="b">
            <a:normAutofit/>
          </a:bodyPr>
          <a:lstStyle>
            <a:lvl1pPr>
              <a:lnSpc>
                <a:spcPct val="100000"/>
              </a:lnSpc>
              <a:defRPr lang="en-GB" sz="4000" b="1" kern="1200" noProof="0" dirty="0">
                <a:solidFill>
                  <a:schemeClr val="tx2"/>
                </a:solidFill>
                <a:latin typeface="+mj-lt"/>
                <a:ea typeface="+mj-ea"/>
                <a:cs typeface="+mj-cs"/>
              </a:defRPr>
            </a:lvl1pPr>
          </a:lstStyle>
          <a:p>
            <a:r>
              <a:rPr lang="en-GB" noProof="0"/>
              <a:t>“Click to insert your quote”</a:t>
            </a:r>
          </a:p>
        </p:txBody>
      </p:sp>
      <p:sp>
        <p:nvSpPr>
          <p:cNvPr id="6" name="Text Placeholder 19"/>
          <p:cNvSpPr>
            <a:spLocks noGrp="1"/>
          </p:cNvSpPr>
          <p:nvPr>
            <p:ph type="body" sz="quarter" idx="13"/>
          </p:nvPr>
        </p:nvSpPr>
        <p:spPr>
          <a:xfrm>
            <a:off x="622570" y="5240908"/>
            <a:ext cx="10684166" cy="498992"/>
          </a:xfrm>
          <a:prstGeom prst="rect">
            <a:avLst/>
          </a:prstGeom>
        </p:spPr>
        <p:txBody>
          <a:bodyPr>
            <a:noAutofit/>
          </a:bodyPr>
          <a:lstStyle>
            <a:lvl1pPr marL="0" indent="0">
              <a:lnSpc>
                <a:spcPct val="100000"/>
              </a:lnSpc>
              <a:buNone/>
              <a:defRPr sz="1600" i="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70917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figures">
    <p:spTree>
      <p:nvGrpSpPr>
        <p:cNvPr id="1" name=""/>
        <p:cNvGrpSpPr/>
        <p:nvPr/>
      </p:nvGrpSpPr>
      <p:grpSpPr>
        <a:xfrm>
          <a:off x="0" y="0"/>
          <a:ext cx="0" cy="0"/>
          <a:chOff x="0" y="0"/>
          <a:chExt cx="0" cy="0"/>
        </a:xfrm>
      </p:grpSpPr>
      <p:sp>
        <p:nvSpPr>
          <p:cNvPr id="43" name="Content Placeholder 5"/>
          <p:cNvSpPr>
            <a:spLocks noGrp="1"/>
          </p:cNvSpPr>
          <p:nvPr>
            <p:ph sz="quarter" idx="4"/>
          </p:nvPr>
        </p:nvSpPr>
        <p:spPr>
          <a:xfrm>
            <a:off x="615375" y="4034980"/>
            <a:ext cx="3630108" cy="2240292"/>
          </a:xfrm>
          <a:prstGeom prst="rect">
            <a:avLst/>
          </a:prstGeom>
        </p:spPr>
        <p:txBody>
          <a:bodyPr anchor="b">
            <a:noAutofit/>
          </a:bodyPr>
          <a:lstStyle>
            <a:lvl1pPr marL="0" indent="0">
              <a:lnSpc>
                <a:spcPct val="100000"/>
              </a:lnSpc>
              <a:spcAft>
                <a:spcPts val="900"/>
              </a:spcAft>
              <a:buNone/>
              <a:defRPr sz="1600">
                <a:solidFill>
                  <a:srgbClr val="323232"/>
                </a:solidFill>
                <a:latin typeface="+mj-lt"/>
              </a:defRPr>
            </a:lvl1pPr>
            <a:lvl2pPr marL="342875" indent="0">
              <a:lnSpc>
                <a:spcPts val="1575"/>
              </a:lnSpc>
              <a:spcAft>
                <a:spcPts val="900"/>
              </a:spcAft>
              <a:buNone/>
              <a:defRPr sz="900">
                <a:solidFill>
                  <a:schemeClr val="bg1">
                    <a:lumMod val="50000"/>
                  </a:schemeClr>
                </a:solidFill>
                <a:latin typeface="+mj-lt"/>
              </a:defRPr>
            </a:lvl2pPr>
            <a:lvl3pPr marL="685749" indent="0">
              <a:lnSpc>
                <a:spcPts val="1575"/>
              </a:lnSpc>
              <a:spcAft>
                <a:spcPts val="900"/>
              </a:spcAft>
              <a:buNone/>
              <a:defRPr sz="825">
                <a:solidFill>
                  <a:schemeClr val="bg1">
                    <a:lumMod val="50000"/>
                  </a:schemeClr>
                </a:solidFill>
                <a:latin typeface="+mj-lt"/>
              </a:defRPr>
            </a:lvl3pPr>
            <a:lvl4pPr marL="1028624" indent="0">
              <a:lnSpc>
                <a:spcPts val="1575"/>
              </a:lnSpc>
              <a:spcAft>
                <a:spcPts val="900"/>
              </a:spcAft>
              <a:buNone/>
              <a:defRPr sz="788">
                <a:solidFill>
                  <a:schemeClr val="bg1">
                    <a:lumMod val="50000"/>
                  </a:schemeClr>
                </a:solidFill>
                <a:latin typeface="+mj-lt"/>
              </a:defRPr>
            </a:lvl4pPr>
            <a:lvl5pPr marL="1371498" indent="0">
              <a:lnSpc>
                <a:spcPts val="1575"/>
              </a:lnSpc>
              <a:spcAft>
                <a:spcPts val="900"/>
              </a:spcAft>
              <a:buNone/>
              <a:defRPr sz="788">
                <a:solidFill>
                  <a:schemeClr val="bg1">
                    <a:lumMod val="50000"/>
                  </a:schemeClr>
                </a:solidFill>
                <a:latin typeface="+mj-lt"/>
              </a:defRPr>
            </a:lvl5pPr>
          </a:lstStyle>
          <a:p>
            <a:pPr lvl="0"/>
            <a:r>
              <a:rPr lang="en-US" noProof="0"/>
              <a:t>Click to edit Master text styles</a:t>
            </a:r>
          </a:p>
        </p:txBody>
      </p:sp>
      <p:sp>
        <p:nvSpPr>
          <p:cNvPr id="5" name="Title 1">
            <a:extLst>
              <a:ext uri="{FF2B5EF4-FFF2-40B4-BE49-F238E27FC236}">
                <a16:creationId xmlns:a16="http://schemas.microsoft.com/office/drawing/2014/main" id="{F6063FC4-C787-47D0-A2D8-E8FF6FB17AA9}"/>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6" name="Text Placeholder 19">
            <a:extLst>
              <a:ext uri="{FF2B5EF4-FFF2-40B4-BE49-F238E27FC236}">
                <a16:creationId xmlns:a16="http://schemas.microsoft.com/office/drawing/2014/main" id="{CECC1B2E-4EA6-4017-9528-9714ABB64CB0}"/>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93726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charts">
    <p:spTree>
      <p:nvGrpSpPr>
        <p:cNvPr id="1" name=""/>
        <p:cNvGrpSpPr/>
        <p:nvPr/>
      </p:nvGrpSpPr>
      <p:grpSpPr>
        <a:xfrm>
          <a:off x="0" y="0"/>
          <a:ext cx="0" cy="0"/>
          <a:chOff x="0" y="0"/>
          <a:chExt cx="0" cy="0"/>
        </a:xfrm>
      </p:grpSpPr>
      <p:sp>
        <p:nvSpPr>
          <p:cNvPr id="19" name="Content Placeholder 5"/>
          <p:cNvSpPr>
            <a:spLocks noGrp="1"/>
          </p:cNvSpPr>
          <p:nvPr>
            <p:ph sz="quarter" idx="4" hasCustomPrompt="1"/>
          </p:nvPr>
        </p:nvSpPr>
        <p:spPr>
          <a:xfrm>
            <a:off x="619099" y="2117672"/>
            <a:ext cx="1017744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1" name="Content Placeholder 5"/>
          <p:cNvSpPr>
            <a:spLocks noGrp="1"/>
          </p:cNvSpPr>
          <p:nvPr>
            <p:ph sz="quarter" idx="14" hasCustomPrompt="1"/>
          </p:nvPr>
        </p:nvSpPr>
        <p:spPr>
          <a:xfrm>
            <a:off x="619099" y="2854989"/>
            <a:ext cx="10177446"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Content Placeholder 5"/>
          <p:cNvSpPr>
            <a:spLocks noGrp="1"/>
          </p:cNvSpPr>
          <p:nvPr>
            <p:ph sz="quarter" idx="15" hasCustomPrompt="1"/>
          </p:nvPr>
        </p:nvSpPr>
        <p:spPr>
          <a:xfrm>
            <a:off x="619112" y="3592306"/>
            <a:ext cx="1017820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5" name="Content Placeholder 5"/>
          <p:cNvSpPr>
            <a:spLocks noGrp="1"/>
          </p:cNvSpPr>
          <p:nvPr>
            <p:ph sz="quarter" idx="16" hasCustomPrompt="1"/>
          </p:nvPr>
        </p:nvSpPr>
        <p:spPr>
          <a:xfrm>
            <a:off x="619101" y="4322886"/>
            <a:ext cx="1017743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8" name="Title 1">
            <a:extLst>
              <a:ext uri="{FF2B5EF4-FFF2-40B4-BE49-F238E27FC236}">
                <a16:creationId xmlns:a16="http://schemas.microsoft.com/office/drawing/2014/main" id="{7C831E38-111F-4B06-9FD4-E286E1D5F8A6}"/>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9" name="Text Placeholder 19">
            <a:extLst>
              <a:ext uri="{FF2B5EF4-FFF2-40B4-BE49-F238E27FC236}">
                <a16:creationId xmlns:a16="http://schemas.microsoft.com/office/drawing/2014/main" id="{7A9848F6-D557-4376-AC53-992072B5D56B}"/>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819026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cons ll">
    <p:spTree>
      <p:nvGrpSpPr>
        <p:cNvPr id="1" name=""/>
        <p:cNvGrpSpPr/>
        <p:nvPr/>
      </p:nvGrpSpPr>
      <p:grpSpPr>
        <a:xfrm>
          <a:off x="0" y="0"/>
          <a:ext cx="0" cy="0"/>
          <a:chOff x="0" y="0"/>
          <a:chExt cx="0" cy="0"/>
        </a:xfrm>
      </p:grpSpPr>
      <p:sp>
        <p:nvSpPr>
          <p:cNvPr id="18" name="Content Placeholder 2"/>
          <p:cNvSpPr>
            <a:spLocks noGrp="1"/>
          </p:cNvSpPr>
          <p:nvPr>
            <p:ph idx="1" hasCustomPrompt="1"/>
          </p:nvPr>
        </p:nvSpPr>
        <p:spPr>
          <a:xfrm>
            <a:off x="2471623" y="2193938"/>
            <a:ext cx="2931239" cy="447261"/>
          </a:xfrm>
          <a:prstGeom prst="rect">
            <a:avLst/>
          </a:prstGeom>
        </p:spPr>
        <p:txBody>
          <a:bodyPr>
            <a:noAutofit/>
          </a:bodyPr>
          <a:lstStyle>
            <a:lvl1pPr marL="0" indent="0" algn="l">
              <a:lnSpc>
                <a:spcPct val="100000"/>
              </a:lnSpc>
              <a:buNone/>
              <a:defRPr sz="2000" b="1"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Text Placeholder 23"/>
          <p:cNvSpPr>
            <a:spLocks noGrp="1"/>
          </p:cNvSpPr>
          <p:nvPr>
            <p:ph type="body" sz="quarter" idx="21"/>
          </p:nvPr>
        </p:nvSpPr>
        <p:spPr>
          <a:xfrm>
            <a:off x="2471414" y="2747699"/>
            <a:ext cx="2931447" cy="1312239"/>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30" hasCustomPrompt="1"/>
          </p:nvPr>
        </p:nvSpPr>
        <p:spPr>
          <a:xfrm>
            <a:off x="2471405" y="4494906"/>
            <a:ext cx="2931448" cy="447261"/>
          </a:xfrm>
          <a:prstGeom prst="rect">
            <a:avLst/>
          </a:prstGeom>
        </p:spPr>
        <p:txBody>
          <a:bodyPr>
            <a:noAutofit/>
          </a:bodyPr>
          <a:lstStyle>
            <a:lvl1pPr marL="0" indent="0" algn="l">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Text Placeholder 23"/>
          <p:cNvSpPr>
            <a:spLocks noGrp="1"/>
          </p:cNvSpPr>
          <p:nvPr>
            <p:ph type="body" sz="quarter" idx="31"/>
          </p:nvPr>
        </p:nvSpPr>
        <p:spPr>
          <a:xfrm>
            <a:off x="2471405" y="5048653"/>
            <a:ext cx="2931448" cy="1260072"/>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5" name="Content Placeholder 2"/>
          <p:cNvSpPr>
            <a:spLocks noGrp="1"/>
          </p:cNvSpPr>
          <p:nvPr>
            <p:ph idx="32" hasCustomPrompt="1"/>
          </p:nvPr>
        </p:nvSpPr>
        <p:spPr>
          <a:xfrm>
            <a:off x="8216705" y="2202357"/>
            <a:ext cx="2835011" cy="447261"/>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6" name="Text Placeholder 23"/>
          <p:cNvSpPr>
            <a:spLocks noGrp="1"/>
          </p:cNvSpPr>
          <p:nvPr>
            <p:ph type="body" sz="quarter" idx="33"/>
          </p:nvPr>
        </p:nvSpPr>
        <p:spPr>
          <a:xfrm>
            <a:off x="8216497" y="2747699"/>
            <a:ext cx="2835011" cy="1312239"/>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7" name="Content Placeholder 2"/>
          <p:cNvSpPr>
            <a:spLocks noGrp="1"/>
          </p:cNvSpPr>
          <p:nvPr>
            <p:ph idx="34" hasCustomPrompt="1"/>
          </p:nvPr>
        </p:nvSpPr>
        <p:spPr>
          <a:xfrm>
            <a:off x="8216705" y="4494905"/>
            <a:ext cx="2835011" cy="447261"/>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9" name="Text Placeholder 23"/>
          <p:cNvSpPr>
            <a:spLocks noGrp="1"/>
          </p:cNvSpPr>
          <p:nvPr>
            <p:ph type="body" sz="quarter" idx="35"/>
          </p:nvPr>
        </p:nvSpPr>
        <p:spPr>
          <a:xfrm>
            <a:off x="8216705" y="5048653"/>
            <a:ext cx="2835011" cy="1260072"/>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12" name="Title 1">
            <a:extLst>
              <a:ext uri="{FF2B5EF4-FFF2-40B4-BE49-F238E27FC236}">
                <a16:creationId xmlns:a16="http://schemas.microsoft.com/office/drawing/2014/main" id="{8F701C59-B9AE-4C45-9E25-F773F06BBF9A}"/>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3" name="Text Placeholder 19">
            <a:extLst>
              <a:ext uri="{FF2B5EF4-FFF2-40B4-BE49-F238E27FC236}">
                <a16:creationId xmlns:a16="http://schemas.microsoft.com/office/drawing/2014/main" id="{04C95F9B-EAE2-4CA0-BF01-907B87A6BB12}"/>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176895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eme">
    <p:spTree>
      <p:nvGrpSpPr>
        <p:cNvPr id="1" name=""/>
        <p:cNvGrpSpPr/>
        <p:nvPr/>
      </p:nvGrpSpPr>
      <p:grpSpPr>
        <a:xfrm>
          <a:off x="0" y="0"/>
          <a:ext cx="0" cy="0"/>
          <a:chOff x="0" y="0"/>
          <a:chExt cx="0" cy="0"/>
        </a:xfrm>
      </p:grpSpPr>
      <p:sp>
        <p:nvSpPr>
          <p:cNvPr id="17" name="Marcador de texto 31"/>
          <p:cNvSpPr>
            <a:spLocks noGrp="1"/>
          </p:cNvSpPr>
          <p:nvPr>
            <p:ph type="body" sz="quarter" idx="10" hasCustomPrompt="1"/>
          </p:nvPr>
        </p:nvSpPr>
        <p:spPr>
          <a:xfrm>
            <a:off x="3940081" y="2207676"/>
            <a:ext cx="3713163" cy="998708"/>
          </a:xfrm>
          <a:prstGeom prst="rect">
            <a:avLst/>
          </a:prstGeom>
          <a:solidFill>
            <a:schemeClr val="bg1"/>
          </a:solidFill>
        </p:spPr>
        <p:txBody>
          <a:bodyPr anchor="ctr">
            <a:normAutofit/>
          </a:bodyPr>
          <a:lstStyle>
            <a:lvl1pPr marL="0" indent="0" algn="ctr">
              <a:lnSpc>
                <a:spcPct val="100000"/>
              </a:lnSpc>
              <a:buNone/>
              <a:defRPr sz="4000" b="1">
                <a:solidFill>
                  <a:schemeClr val="accent2"/>
                </a:solidFill>
              </a:defRPr>
            </a:lvl1pPr>
          </a:lstStyle>
          <a:p>
            <a:pPr lvl="0"/>
            <a:r>
              <a:rPr lang="en-GB" noProof="0"/>
              <a:t>Title </a:t>
            </a:r>
          </a:p>
        </p:txBody>
      </p:sp>
      <p:sp>
        <p:nvSpPr>
          <p:cNvPr id="18" name="Content Placeholder 2"/>
          <p:cNvSpPr>
            <a:spLocks noGrp="1"/>
          </p:cNvSpPr>
          <p:nvPr>
            <p:ph idx="24" hasCustomPrompt="1"/>
          </p:nvPr>
        </p:nvSpPr>
        <p:spPr>
          <a:xfrm>
            <a:off x="8422786" y="4175599"/>
            <a:ext cx="2963793"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1" name="Text Placeholder 23"/>
          <p:cNvSpPr>
            <a:spLocks noGrp="1"/>
          </p:cNvSpPr>
          <p:nvPr>
            <p:ph type="body" sz="quarter" idx="25"/>
          </p:nvPr>
        </p:nvSpPr>
        <p:spPr>
          <a:xfrm>
            <a:off x="8420531" y="4697061"/>
            <a:ext cx="2994075" cy="1611665"/>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26" hasCustomPrompt="1"/>
          </p:nvPr>
        </p:nvSpPr>
        <p:spPr>
          <a:xfrm>
            <a:off x="4459199" y="4228531"/>
            <a:ext cx="2991827"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7"/>
          </p:nvPr>
        </p:nvSpPr>
        <p:spPr>
          <a:xfrm>
            <a:off x="4456951" y="4749993"/>
            <a:ext cx="2994075" cy="1558733"/>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4" name="Content Placeholder 2"/>
          <p:cNvSpPr>
            <a:spLocks noGrp="1"/>
          </p:cNvSpPr>
          <p:nvPr>
            <p:ph idx="28" hasCustomPrompt="1"/>
          </p:nvPr>
        </p:nvSpPr>
        <p:spPr>
          <a:xfrm>
            <a:off x="622512" y="4228531"/>
            <a:ext cx="2991827"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5" name="Text Placeholder 23"/>
          <p:cNvSpPr>
            <a:spLocks noGrp="1"/>
          </p:cNvSpPr>
          <p:nvPr>
            <p:ph type="body" sz="quarter" idx="29"/>
          </p:nvPr>
        </p:nvSpPr>
        <p:spPr>
          <a:xfrm>
            <a:off x="620264" y="4749993"/>
            <a:ext cx="2994075" cy="1558733"/>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11" name="Title 1">
            <a:extLst>
              <a:ext uri="{FF2B5EF4-FFF2-40B4-BE49-F238E27FC236}">
                <a16:creationId xmlns:a16="http://schemas.microsoft.com/office/drawing/2014/main" id="{F8A6F8BF-893D-4F30-8304-8BB1C868902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2" name="Text Placeholder 19">
            <a:extLst>
              <a:ext uri="{FF2B5EF4-FFF2-40B4-BE49-F238E27FC236}">
                <a16:creationId xmlns:a16="http://schemas.microsoft.com/office/drawing/2014/main" id="{C17807FE-22AD-4946-8D9F-6678E1F6854F}"/>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33913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ber list slide ll">
    <p:spTree>
      <p:nvGrpSpPr>
        <p:cNvPr id="1" name=""/>
        <p:cNvGrpSpPr/>
        <p:nvPr/>
      </p:nvGrpSpPr>
      <p:grpSpPr>
        <a:xfrm>
          <a:off x="0" y="0"/>
          <a:ext cx="0" cy="0"/>
          <a:chOff x="0" y="0"/>
          <a:chExt cx="0" cy="0"/>
        </a:xfrm>
      </p:grpSpPr>
      <p:sp>
        <p:nvSpPr>
          <p:cNvPr id="26" name="Content Placeholder 2"/>
          <p:cNvSpPr>
            <a:spLocks noGrp="1"/>
          </p:cNvSpPr>
          <p:nvPr>
            <p:ph idx="1" hasCustomPrompt="1"/>
          </p:nvPr>
        </p:nvSpPr>
        <p:spPr>
          <a:xfrm>
            <a:off x="584235"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21"/>
          </p:nvPr>
        </p:nvSpPr>
        <p:spPr>
          <a:xfrm>
            <a:off x="584027"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Marcador de texto 4"/>
          <p:cNvSpPr>
            <a:spLocks noGrp="1"/>
          </p:cNvSpPr>
          <p:nvPr>
            <p:ph type="body" sz="quarter" idx="36" hasCustomPrompt="1"/>
          </p:nvPr>
        </p:nvSpPr>
        <p:spPr>
          <a:xfrm>
            <a:off x="1307634" y="2847398"/>
            <a:ext cx="1255923"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01</a:t>
            </a:r>
          </a:p>
        </p:txBody>
      </p:sp>
      <p:sp>
        <p:nvSpPr>
          <p:cNvPr id="30" name="Content Placeholder 2"/>
          <p:cNvSpPr>
            <a:spLocks noGrp="1"/>
          </p:cNvSpPr>
          <p:nvPr>
            <p:ph idx="37" hasCustomPrompt="1"/>
          </p:nvPr>
        </p:nvSpPr>
        <p:spPr>
          <a:xfrm>
            <a:off x="3409175"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1" name="Text Placeholder 23"/>
          <p:cNvSpPr>
            <a:spLocks noGrp="1"/>
          </p:cNvSpPr>
          <p:nvPr>
            <p:ph type="body" sz="quarter" idx="38"/>
          </p:nvPr>
        </p:nvSpPr>
        <p:spPr>
          <a:xfrm>
            <a:off x="3408967"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4117730" y="2847398"/>
            <a:ext cx="1271279"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02</a:t>
            </a:r>
          </a:p>
        </p:txBody>
      </p:sp>
      <p:sp>
        <p:nvSpPr>
          <p:cNvPr id="33" name="Content Placeholder 2"/>
          <p:cNvSpPr>
            <a:spLocks noGrp="1"/>
          </p:cNvSpPr>
          <p:nvPr>
            <p:ph idx="40" hasCustomPrompt="1"/>
          </p:nvPr>
        </p:nvSpPr>
        <p:spPr>
          <a:xfrm>
            <a:off x="6201823"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01611"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911748" y="2847398"/>
            <a:ext cx="1271279"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03</a:t>
            </a:r>
          </a:p>
        </p:txBody>
      </p:sp>
      <p:sp>
        <p:nvSpPr>
          <p:cNvPr id="36" name="Content Placeholder 2"/>
          <p:cNvSpPr>
            <a:spLocks noGrp="1"/>
          </p:cNvSpPr>
          <p:nvPr>
            <p:ph idx="43" hasCustomPrompt="1"/>
          </p:nvPr>
        </p:nvSpPr>
        <p:spPr>
          <a:xfrm>
            <a:off x="9026759"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026551"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736687" y="2847398"/>
            <a:ext cx="1271279"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04</a:t>
            </a:r>
          </a:p>
        </p:txBody>
      </p:sp>
      <p:sp>
        <p:nvSpPr>
          <p:cNvPr id="16" name="Title 1">
            <a:extLst>
              <a:ext uri="{FF2B5EF4-FFF2-40B4-BE49-F238E27FC236}">
                <a16:creationId xmlns:a16="http://schemas.microsoft.com/office/drawing/2014/main" id="{63596344-9948-453A-A86C-4D94FF3C1375}"/>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7" name="Text Placeholder 19">
            <a:extLst>
              <a:ext uri="{FF2B5EF4-FFF2-40B4-BE49-F238E27FC236}">
                <a16:creationId xmlns:a16="http://schemas.microsoft.com/office/drawing/2014/main" id="{00642CB9-D2AD-4BA1-929F-D02A598F8CD3}"/>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950930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 list slide lll">
    <p:spTree>
      <p:nvGrpSpPr>
        <p:cNvPr id="1" name=""/>
        <p:cNvGrpSpPr/>
        <p:nvPr/>
      </p:nvGrpSpPr>
      <p:grpSpPr>
        <a:xfrm>
          <a:off x="0" y="0"/>
          <a:ext cx="0" cy="0"/>
          <a:chOff x="0" y="0"/>
          <a:chExt cx="0" cy="0"/>
        </a:xfrm>
      </p:grpSpPr>
      <p:sp>
        <p:nvSpPr>
          <p:cNvPr id="22" name="Content Placeholder 2"/>
          <p:cNvSpPr>
            <a:spLocks noGrp="1"/>
          </p:cNvSpPr>
          <p:nvPr>
            <p:ph idx="1" hasCustomPrompt="1"/>
          </p:nvPr>
        </p:nvSpPr>
        <p:spPr>
          <a:xfrm>
            <a:off x="761245"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1"/>
          </p:nvPr>
        </p:nvSpPr>
        <p:spPr>
          <a:xfrm>
            <a:off x="755215"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6" name="Marcador de texto 4"/>
          <p:cNvSpPr>
            <a:spLocks noGrp="1"/>
          </p:cNvSpPr>
          <p:nvPr>
            <p:ph type="body" sz="quarter" idx="36" hasCustomPrompt="1"/>
          </p:nvPr>
        </p:nvSpPr>
        <p:spPr>
          <a:xfrm>
            <a:off x="774793"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01</a:t>
            </a:r>
          </a:p>
        </p:txBody>
      </p:sp>
      <p:sp>
        <p:nvSpPr>
          <p:cNvPr id="27" name="Content Placeholder 2"/>
          <p:cNvSpPr>
            <a:spLocks noGrp="1"/>
          </p:cNvSpPr>
          <p:nvPr>
            <p:ph idx="37" hasCustomPrompt="1"/>
          </p:nvPr>
        </p:nvSpPr>
        <p:spPr>
          <a:xfrm>
            <a:off x="3549709"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38"/>
          </p:nvPr>
        </p:nvSpPr>
        <p:spPr>
          <a:xfrm>
            <a:off x="3543679"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3563257"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02</a:t>
            </a:r>
          </a:p>
        </p:txBody>
      </p:sp>
      <p:sp>
        <p:nvSpPr>
          <p:cNvPr id="33" name="Content Placeholder 2"/>
          <p:cNvSpPr>
            <a:spLocks noGrp="1"/>
          </p:cNvSpPr>
          <p:nvPr>
            <p:ph idx="40" hasCustomPrompt="1"/>
          </p:nvPr>
        </p:nvSpPr>
        <p:spPr>
          <a:xfrm>
            <a:off x="6283421"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94324"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296969"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03</a:t>
            </a:r>
          </a:p>
        </p:txBody>
      </p:sp>
      <p:sp>
        <p:nvSpPr>
          <p:cNvPr id="36" name="Content Placeholder 2"/>
          <p:cNvSpPr>
            <a:spLocks noGrp="1"/>
          </p:cNvSpPr>
          <p:nvPr>
            <p:ph idx="43" hasCustomPrompt="1"/>
          </p:nvPr>
        </p:nvSpPr>
        <p:spPr>
          <a:xfrm>
            <a:off x="9122489"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133392"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136037"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04</a:t>
            </a:r>
          </a:p>
        </p:txBody>
      </p:sp>
      <p:sp>
        <p:nvSpPr>
          <p:cNvPr id="16" name="Title 1">
            <a:extLst>
              <a:ext uri="{FF2B5EF4-FFF2-40B4-BE49-F238E27FC236}">
                <a16:creationId xmlns:a16="http://schemas.microsoft.com/office/drawing/2014/main" id="{91680D8D-7C48-4B63-868A-1290C778FE87}"/>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7" name="Text Placeholder 19">
            <a:extLst>
              <a:ext uri="{FF2B5EF4-FFF2-40B4-BE49-F238E27FC236}">
                <a16:creationId xmlns:a16="http://schemas.microsoft.com/office/drawing/2014/main" id="{3A691C21-41D9-4635-B3AD-833F62BD0220}"/>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09007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 list slide l">
    <p:spTree>
      <p:nvGrpSpPr>
        <p:cNvPr id="1" name=""/>
        <p:cNvGrpSpPr/>
        <p:nvPr/>
      </p:nvGrpSpPr>
      <p:grpSpPr>
        <a:xfrm>
          <a:off x="0" y="0"/>
          <a:ext cx="0" cy="0"/>
          <a:chOff x="0" y="0"/>
          <a:chExt cx="0" cy="0"/>
        </a:xfrm>
      </p:grpSpPr>
      <p:sp>
        <p:nvSpPr>
          <p:cNvPr id="18" name="Marcador de texto 2"/>
          <p:cNvSpPr>
            <a:spLocks noGrp="1"/>
          </p:cNvSpPr>
          <p:nvPr>
            <p:ph type="body" sz="quarter" idx="18" hasCustomPrompt="1"/>
          </p:nvPr>
        </p:nvSpPr>
        <p:spPr>
          <a:xfrm>
            <a:off x="1626500" y="2289059"/>
            <a:ext cx="5291145" cy="956604"/>
          </a:xfrm>
          <a:prstGeom prst="rect">
            <a:avLst/>
          </a:prstGeom>
        </p:spPr>
        <p:txBody>
          <a:bodyPr anchor="t">
            <a:noAutofit/>
          </a:bodyPr>
          <a:lstStyle>
            <a:lvl1pPr marL="0" indent="0">
              <a:lnSpc>
                <a:spcPct val="100000"/>
              </a:lnSpc>
              <a:buNone/>
              <a:defRPr sz="20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0" name="Marcador de texto 4"/>
          <p:cNvSpPr>
            <a:spLocks noGrp="1"/>
          </p:cNvSpPr>
          <p:nvPr>
            <p:ph type="body" sz="quarter" idx="36" hasCustomPrompt="1"/>
          </p:nvPr>
        </p:nvSpPr>
        <p:spPr>
          <a:xfrm>
            <a:off x="627403" y="2291032"/>
            <a:ext cx="956105" cy="663649"/>
          </a:xfrm>
          <a:prstGeom prst="rect">
            <a:avLst/>
          </a:prstGeom>
        </p:spPr>
        <p:txBody>
          <a:bodyPr anchor="ctr">
            <a:noAutofit/>
          </a:bodyPr>
          <a:lstStyle>
            <a:lvl1pPr marL="0" indent="0" algn="ctr">
              <a:lnSpc>
                <a:spcPct val="100000"/>
              </a:lnSpc>
              <a:buNone/>
              <a:defRPr sz="4800" b="1">
                <a:solidFill>
                  <a:schemeClr val="tx1"/>
                </a:solidFill>
              </a:defRPr>
            </a:lvl1pPr>
          </a:lstStyle>
          <a:p>
            <a:pPr lvl="0"/>
            <a:r>
              <a:rPr lang="en-GB" noProof="0"/>
              <a:t>01</a:t>
            </a:r>
          </a:p>
        </p:txBody>
      </p:sp>
      <p:sp>
        <p:nvSpPr>
          <p:cNvPr id="24" name="Marcador de texto 4"/>
          <p:cNvSpPr>
            <a:spLocks noGrp="1"/>
          </p:cNvSpPr>
          <p:nvPr>
            <p:ph type="body" sz="quarter" idx="38" hasCustomPrompt="1"/>
          </p:nvPr>
        </p:nvSpPr>
        <p:spPr>
          <a:xfrm>
            <a:off x="627403" y="3380951"/>
            <a:ext cx="956105" cy="663649"/>
          </a:xfrm>
          <a:prstGeom prst="rect">
            <a:avLst/>
          </a:prstGeom>
        </p:spPr>
        <p:txBody>
          <a:bodyPr anchor="ctr">
            <a:noAutofit/>
          </a:bodyPr>
          <a:lstStyle>
            <a:lvl1pPr marL="0" indent="0" algn="ctr">
              <a:lnSpc>
                <a:spcPct val="100000"/>
              </a:lnSpc>
              <a:buNone/>
              <a:defRPr sz="4800" b="1">
                <a:solidFill>
                  <a:schemeClr val="tx1"/>
                </a:solidFill>
              </a:defRPr>
            </a:lvl1pPr>
          </a:lstStyle>
          <a:p>
            <a:pPr lvl="0"/>
            <a:r>
              <a:rPr lang="en-GB" noProof="0"/>
              <a:t>02</a:t>
            </a:r>
          </a:p>
        </p:txBody>
      </p:sp>
      <p:sp>
        <p:nvSpPr>
          <p:cNvPr id="26" name="Marcador de texto 2"/>
          <p:cNvSpPr>
            <a:spLocks noGrp="1"/>
          </p:cNvSpPr>
          <p:nvPr>
            <p:ph type="body" sz="quarter" idx="41" hasCustomPrompt="1"/>
          </p:nvPr>
        </p:nvSpPr>
        <p:spPr>
          <a:xfrm>
            <a:off x="1626500" y="3367948"/>
            <a:ext cx="5291145" cy="956604"/>
          </a:xfrm>
          <a:prstGeom prst="rect">
            <a:avLst/>
          </a:prstGeom>
        </p:spPr>
        <p:txBody>
          <a:bodyPr anchor="t">
            <a:noAutofit/>
          </a:bodyPr>
          <a:lstStyle>
            <a:lvl1pPr marL="0" indent="0">
              <a:lnSpc>
                <a:spcPct val="100000"/>
              </a:lnSpc>
              <a:buNone/>
              <a:defRPr sz="20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7" name="Marcador de texto 4"/>
          <p:cNvSpPr>
            <a:spLocks noGrp="1"/>
          </p:cNvSpPr>
          <p:nvPr>
            <p:ph type="body" sz="quarter" idx="42" hasCustomPrompt="1"/>
          </p:nvPr>
        </p:nvSpPr>
        <p:spPr>
          <a:xfrm>
            <a:off x="627403" y="4459850"/>
            <a:ext cx="956105" cy="663649"/>
          </a:xfrm>
          <a:prstGeom prst="rect">
            <a:avLst/>
          </a:prstGeom>
        </p:spPr>
        <p:txBody>
          <a:bodyPr anchor="ctr">
            <a:noAutofit/>
          </a:bodyPr>
          <a:lstStyle>
            <a:lvl1pPr marL="0" indent="0" algn="ctr">
              <a:lnSpc>
                <a:spcPct val="100000"/>
              </a:lnSpc>
              <a:buNone/>
              <a:defRPr sz="4800" b="1">
                <a:solidFill>
                  <a:schemeClr val="tx1"/>
                </a:solidFill>
              </a:defRPr>
            </a:lvl1pPr>
          </a:lstStyle>
          <a:p>
            <a:pPr lvl="0"/>
            <a:r>
              <a:rPr lang="en-GB" noProof="0"/>
              <a:t>03</a:t>
            </a:r>
          </a:p>
        </p:txBody>
      </p:sp>
      <p:sp>
        <p:nvSpPr>
          <p:cNvPr id="28" name="Marcador de texto 2"/>
          <p:cNvSpPr>
            <a:spLocks noGrp="1"/>
          </p:cNvSpPr>
          <p:nvPr>
            <p:ph type="body" sz="quarter" idx="43" hasCustomPrompt="1"/>
          </p:nvPr>
        </p:nvSpPr>
        <p:spPr>
          <a:xfrm>
            <a:off x="1626500" y="4446837"/>
            <a:ext cx="5291145" cy="956604"/>
          </a:xfrm>
          <a:prstGeom prst="rect">
            <a:avLst/>
          </a:prstGeom>
        </p:spPr>
        <p:txBody>
          <a:bodyPr anchor="t">
            <a:noAutofit/>
          </a:bodyPr>
          <a:lstStyle>
            <a:lvl1pPr marL="0" indent="0">
              <a:lnSpc>
                <a:spcPct val="100000"/>
              </a:lnSpc>
              <a:buNone/>
              <a:defRPr sz="20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10" name="Title 1">
            <a:extLst>
              <a:ext uri="{FF2B5EF4-FFF2-40B4-BE49-F238E27FC236}">
                <a16:creationId xmlns:a16="http://schemas.microsoft.com/office/drawing/2014/main" id="{A7EA5B09-90D3-4956-BC12-B29590E10DF7}"/>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1" name="Text Placeholder 19">
            <a:extLst>
              <a:ext uri="{FF2B5EF4-FFF2-40B4-BE49-F238E27FC236}">
                <a16:creationId xmlns:a16="http://schemas.microsoft.com/office/drawing/2014/main" id="{FD462B29-2EB4-4053-9785-28A1443DBEB1}"/>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36124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hite">
    <p:bg>
      <p:bgPr>
        <a:solidFill>
          <a:schemeClr val="bg1"/>
        </a:solidFill>
        <a:effectLst/>
      </p:bgPr>
    </p:bg>
    <p:spTree>
      <p:nvGrpSpPr>
        <p:cNvPr id="1" name=""/>
        <p:cNvGrpSpPr/>
        <p:nvPr/>
      </p:nvGrpSpPr>
      <p:grpSpPr>
        <a:xfrm>
          <a:off x="0" y="0"/>
          <a:ext cx="0" cy="0"/>
          <a:chOff x="0" y="0"/>
          <a:chExt cx="0" cy="0"/>
        </a:xfrm>
      </p:grpSpPr>
      <p:sp>
        <p:nvSpPr>
          <p:cNvPr id="95" name="Title 1"/>
          <p:cNvSpPr>
            <a:spLocks noGrp="1"/>
          </p:cNvSpPr>
          <p:nvPr>
            <p:ph type="title" hasCustomPrompt="1"/>
          </p:nvPr>
        </p:nvSpPr>
        <p:spPr>
          <a:xfrm>
            <a:off x="576472" y="938463"/>
            <a:ext cx="6773452" cy="1092485"/>
          </a:xfrm>
        </p:spPr>
        <p:txBody>
          <a:bodyPr anchor="b">
            <a:noAutofit/>
          </a:bodyPr>
          <a:lstStyle>
            <a:lvl1pPr>
              <a:lnSpc>
                <a:spcPct val="100000"/>
              </a:lnSpc>
              <a:defRPr sz="4800" b="1"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576265" y="2031600"/>
            <a:ext cx="6773659" cy="864000"/>
          </a:xfrm>
          <a:prstGeom prst="rect">
            <a:avLst/>
          </a:prstGeom>
        </p:spPr>
        <p:txBody>
          <a:bodyPr>
            <a:noAutofit/>
          </a:bodyPr>
          <a:lstStyle>
            <a:lvl1pPr marL="0" indent="0">
              <a:lnSpc>
                <a:spcPct val="100000"/>
              </a:lnSpc>
              <a:buNone/>
              <a:defRPr sz="16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576481" y="5513064"/>
            <a:ext cx="2619201" cy="773436"/>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 name="Rectangle 1">
            <a:extLst>
              <a:ext uri="{FF2B5EF4-FFF2-40B4-BE49-F238E27FC236}">
                <a16:creationId xmlns:a16="http://schemas.microsoft.com/office/drawing/2014/main" id="{A3CE75AB-AFEF-4EA2-8504-CC34FC5DD38C}"/>
              </a:ext>
            </a:extLst>
          </p:cNvPr>
          <p:cNvSpPr/>
          <p:nvPr userDrawn="1"/>
        </p:nvSpPr>
        <p:spPr>
          <a:xfrm>
            <a:off x="97277" y="6542742"/>
            <a:ext cx="330740" cy="286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35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eme ll">
    <p:spTree>
      <p:nvGrpSpPr>
        <p:cNvPr id="1" name=""/>
        <p:cNvGrpSpPr/>
        <p:nvPr/>
      </p:nvGrpSpPr>
      <p:grpSpPr>
        <a:xfrm>
          <a:off x="0" y="0"/>
          <a:ext cx="0" cy="0"/>
          <a:chOff x="0" y="0"/>
          <a:chExt cx="0" cy="0"/>
        </a:xfrm>
      </p:grpSpPr>
      <p:sp>
        <p:nvSpPr>
          <p:cNvPr id="17" name="Marcador de texto 33"/>
          <p:cNvSpPr>
            <a:spLocks noGrp="1"/>
          </p:cNvSpPr>
          <p:nvPr>
            <p:ph type="body" sz="quarter" idx="14" hasCustomPrompt="1"/>
          </p:nvPr>
        </p:nvSpPr>
        <p:spPr>
          <a:xfrm>
            <a:off x="2857602" y="2057246"/>
            <a:ext cx="2942647" cy="431800"/>
          </a:xfrm>
          <a:prstGeom prst="rect">
            <a:avLst/>
          </a:prstGeom>
        </p:spPr>
        <p:txBody>
          <a:bodyPr>
            <a:normAutofit/>
          </a:bodyPr>
          <a:lstStyle>
            <a:lvl1pPr marL="0" indent="0">
              <a:lnSpc>
                <a:spcPct val="100000"/>
              </a:lnSpc>
              <a:buNone/>
              <a:defRPr sz="2000" b="1" baseline="0">
                <a:solidFill>
                  <a:schemeClr val="accent2"/>
                </a:solidFill>
              </a:defRPr>
            </a:lvl1pPr>
          </a:lstStyle>
          <a:p>
            <a:pPr lvl="0"/>
            <a:r>
              <a:rPr lang="en-GB" noProof="0"/>
              <a:t>Title here</a:t>
            </a:r>
          </a:p>
        </p:txBody>
      </p:sp>
      <p:sp>
        <p:nvSpPr>
          <p:cNvPr id="19" name="Marcador de texto 33"/>
          <p:cNvSpPr>
            <a:spLocks noGrp="1"/>
          </p:cNvSpPr>
          <p:nvPr>
            <p:ph type="body" sz="quarter" idx="16" hasCustomPrompt="1"/>
          </p:nvPr>
        </p:nvSpPr>
        <p:spPr>
          <a:xfrm>
            <a:off x="625121" y="4420860"/>
            <a:ext cx="2942647" cy="431800"/>
          </a:xfrm>
          <a:prstGeom prst="rect">
            <a:avLst/>
          </a:prstGeom>
        </p:spPr>
        <p:txBody>
          <a:bodyPr>
            <a:noAutofit/>
          </a:bodyPr>
          <a:lstStyle>
            <a:lvl1pPr marL="0" indent="0">
              <a:lnSpc>
                <a:spcPct val="100000"/>
              </a:lnSpc>
              <a:buNone/>
              <a:defRPr sz="2000" b="1" baseline="0">
                <a:solidFill>
                  <a:schemeClr val="accent2"/>
                </a:solidFill>
              </a:defRPr>
            </a:lvl1pPr>
          </a:lstStyle>
          <a:p>
            <a:pPr lvl="0"/>
            <a:r>
              <a:rPr lang="en-GB" noProof="0"/>
              <a:t>Title here</a:t>
            </a:r>
          </a:p>
        </p:txBody>
      </p:sp>
      <p:sp>
        <p:nvSpPr>
          <p:cNvPr id="21" name="Marcador de texto 33"/>
          <p:cNvSpPr>
            <a:spLocks noGrp="1"/>
          </p:cNvSpPr>
          <p:nvPr>
            <p:ph type="body" sz="quarter" idx="17" hasCustomPrompt="1"/>
          </p:nvPr>
        </p:nvSpPr>
        <p:spPr>
          <a:xfrm>
            <a:off x="7010400" y="4983391"/>
            <a:ext cx="4491615" cy="1200045"/>
          </a:xfrm>
          <a:prstGeom prst="rect">
            <a:avLst/>
          </a:prstGeom>
        </p:spPr>
        <p:txBody>
          <a:bodyPr>
            <a:normAutofit/>
          </a:bodyPr>
          <a:lstStyle>
            <a:lvl1pPr marL="0" indent="0" algn="r">
              <a:lnSpc>
                <a:spcPct val="100000"/>
              </a:lnSpc>
              <a:buNone/>
              <a:defRPr sz="4000" baseline="0">
                <a:solidFill>
                  <a:schemeClr val="accent2"/>
                </a:solidFill>
              </a:defRPr>
            </a:lvl1pPr>
          </a:lstStyle>
          <a:p>
            <a:pPr lvl="0"/>
            <a:r>
              <a:rPr lang="en-GB" noProof="0"/>
              <a:t>Highlight here</a:t>
            </a:r>
          </a:p>
        </p:txBody>
      </p:sp>
      <p:sp>
        <p:nvSpPr>
          <p:cNvPr id="22" name="Marcador de texto 2"/>
          <p:cNvSpPr>
            <a:spLocks noGrp="1"/>
          </p:cNvSpPr>
          <p:nvPr>
            <p:ph type="body" sz="quarter" idx="18" hasCustomPrompt="1"/>
          </p:nvPr>
        </p:nvSpPr>
        <p:spPr>
          <a:xfrm>
            <a:off x="625121" y="4875698"/>
            <a:ext cx="2929143" cy="1307738"/>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3" name="Marcador de texto 2"/>
          <p:cNvSpPr>
            <a:spLocks noGrp="1"/>
          </p:cNvSpPr>
          <p:nvPr>
            <p:ph type="body" sz="quarter" idx="19" hasCustomPrompt="1"/>
          </p:nvPr>
        </p:nvSpPr>
        <p:spPr>
          <a:xfrm>
            <a:off x="2857602" y="2489047"/>
            <a:ext cx="2929143" cy="1507399"/>
          </a:xfrm>
          <a:prstGeom prst="rect">
            <a:avLst/>
          </a:prstGeom>
        </p:spPr>
        <p:txBody>
          <a:bodyPr>
            <a:normAutofit/>
          </a:bodyPr>
          <a:lstStyle>
            <a:lvl1pPr marL="130960" indent="-130960">
              <a:lnSpc>
                <a:spcPct val="100000"/>
              </a:lnSpc>
              <a:defRPr sz="2000">
                <a:solidFill>
                  <a:srgbClr val="323232"/>
                </a:solidFill>
              </a:defRPr>
            </a:lvl1pPr>
            <a:lvl2pPr marL="627063" indent="-169863">
              <a:lnSpc>
                <a:spcPct val="100000"/>
              </a:lnSpc>
              <a:defRPr sz="2000">
                <a:solidFill>
                  <a:srgbClr val="323232"/>
                </a:solidFill>
              </a:defRPr>
            </a:lvl2pPr>
            <a:lvl3pPr marL="1076325" indent="-161925">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10" name="Title 1">
            <a:extLst>
              <a:ext uri="{FF2B5EF4-FFF2-40B4-BE49-F238E27FC236}">
                <a16:creationId xmlns:a16="http://schemas.microsoft.com/office/drawing/2014/main" id="{DDD7E92B-EFE0-4EC4-93BE-DA99D23124DA}"/>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1" name="Text Placeholder 19">
            <a:extLst>
              <a:ext uri="{FF2B5EF4-FFF2-40B4-BE49-F238E27FC236}">
                <a16:creationId xmlns:a16="http://schemas.microsoft.com/office/drawing/2014/main" id="{80B3D884-8356-4939-A594-4E56ADCE9906}"/>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999971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icons">
    <p:spTree>
      <p:nvGrpSpPr>
        <p:cNvPr id="1" name=""/>
        <p:cNvGrpSpPr/>
        <p:nvPr/>
      </p:nvGrpSpPr>
      <p:grpSpPr>
        <a:xfrm>
          <a:off x="0" y="0"/>
          <a:ext cx="0" cy="0"/>
          <a:chOff x="0" y="0"/>
          <a:chExt cx="0" cy="0"/>
        </a:xfrm>
      </p:grpSpPr>
      <p:sp>
        <p:nvSpPr>
          <p:cNvPr id="32" name="Content Placeholder 2"/>
          <p:cNvSpPr>
            <a:spLocks noGrp="1"/>
          </p:cNvSpPr>
          <p:nvPr>
            <p:ph idx="1" hasCustomPrompt="1"/>
          </p:nvPr>
        </p:nvSpPr>
        <p:spPr>
          <a:xfrm>
            <a:off x="768977" y="3493009"/>
            <a:ext cx="2047701" cy="723884"/>
          </a:xfrm>
          <a:prstGeom prst="rect">
            <a:avLst/>
          </a:prstGeom>
        </p:spPr>
        <p:txBody>
          <a:bodyPr>
            <a:noAutofit/>
          </a:bodyPr>
          <a:lstStyle>
            <a:lvl1pPr marL="0" indent="0">
              <a:lnSpc>
                <a:spcPct val="100000"/>
              </a:lnSpc>
              <a:buNone/>
              <a:defRPr sz="2000" b="1"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3" name="Text Placeholder 23"/>
          <p:cNvSpPr>
            <a:spLocks noGrp="1"/>
          </p:cNvSpPr>
          <p:nvPr>
            <p:ph type="body" sz="quarter" idx="21"/>
          </p:nvPr>
        </p:nvSpPr>
        <p:spPr>
          <a:xfrm>
            <a:off x="768777" y="4317307"/>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4" name="Content Placeholder 2"/>
          <p:cNvSpPr>
            <a:spLocks noGrp="1"/>
          </p:cNvSpPr>
          <p:nvPr>
            <p:ph idx="30" hasCustomPrompt="1"/>
          </p:nvPr>
        </p:nvSpPr>
        <p:spPr>
          <a:xfrm>
            <a:off x="3564116" y="3493009"/>
            <a:ext cx="2047701" cy="723884"/>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5" name="Text Placeholder 23"/>
          <p:cNvSpPr>
            <a:spLocks noGrp="1"/>
          </p:cNvSpPr>
          <p:nvPr>
            <p:ph type="body" sz="quarter" idx="31"/>
          </p:nvPr>
        </p:nvSpPr>
        <p:spPr>
          <a:xfrm>
            <a:off x="3563913" y="4317307"/>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6" name="Content Placeholder 2"/>
          <p:cNvSpPr>
            <a:spLocks noGrp="1"/>
          </p:cNvSpPr>
          <p:nvPr>
            <p:ph idx="32" hasCustomPrompt="1"/>
          </p:nvPr>
        </p:nvSpPr>
        <p:spPr>
          <a:xfrm>
            <a:off x="6364560" y="3507837"/>
            <a:ext cx="2047701" cy="723884"/>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3" name="Text Placeholder 23"/>
          <p:cNvSpPr>
            <a:spLocks noGrp="1"/>
          </p:cNvSpPr>
          <p:nvPr>
            <p:ph type="body" sz="quarter" idx="33"/>
          </p:nvPr>
        </p:nvSpPr>
        <p:spPr>
          <a:xfrm>
            <a:off x="6364567" y="4332129"/>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4" name="Content Placeholder 2"/>
          <p:cNvSpPr>
            <a:spLocks noGrp="1"/>
          </p:cNvSpPr>
          <p:nvPr>
            <p:ph idx="34" hasCustomPrompt="1"/>
          </p:nvPr>
        </p:nvSpPr>
        <p:spPr>
          <a:xfrm>
            <a:off x="9136016" y="3493009"/>
            <a:ext cx="2047701" cy="723884"/>
          </a:xfrm>
          <a:prstGeom prst="rect">
            <a:avLst/>
          </a:prstGeom>
        </p:spPr>
        <p:txBody>
          <a:bodyPr>
            <a:noAutofit/>
          </a:bodyPr>
          <a:lstStyle>
            <a:lvl1pPr marL="0" indent="0">
              <a:lnSpc>
                <a:spcPct val="100000"/>
              </a:lnSpc>
              <a:buNone/>
              <a:defRPr sz="2000" b="1"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5" name="Text Placeholder 23"/>
          <p:cNvSpPr>
            <a:spLocks noGrp="1"/>
          </p:cNvSpPr>
          <p:nvPr>
            <p:ph type="body" sz="quarter" idx="35"/>
          </p:nvPr>
        </p:nvSpPr>
        <p:spPr>
          <a:xfrm>
            <a:off x="9135814" y="4317307"/>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14" name="Title 1">
            <a:extLst>
              <a:ext uri="{FF2B5EF4-FFF2-40B4-BE49-F238E27FC236}">
                <a16:creationId xmlns:a16="http://schemas.microsoft.com/office/drawing/2014/main" id="{29A0B819-3EF6-481C-9375-17F37612FD73}"/>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5" name="Text Placeholder 19">
            <a:extLst>
              <a:ext uri="{FF2B5EF4-FFF2-40B4-BE49-F238E27FC236}">
                <a16:creationId xmlns:a16="http://schemas.microsoft.com/office/drawing/2014/main" id="{EF65FC2F-39CA-4C76-96CF-2B19691BA4B2}"/>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513415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hank you slide">
    <p:bg>
      <p:bgPr>
        <a:solidFill>
          <a:schemeClr val="bg1"/>
        </a:solidFill>
        <a:effectLst/>
      </p:bgPr>
    </p:bg>
    <p:spTree>
      <p:nvGrpSpPr>
        <p:cNvPr id="1" name=""/>
        <p:cNvGrpSpPr/>
        <p:nvPr/>
      </p:nvGrpSpPr>
      <p:grpSpPr>
        <a:xfrm>
          <a:off x="0" y="0"/>
          <a:ext cx="0" cy="0"/>
          <a:chOff x="0" y="0"/>
          <a:chExt cx="0" cy="0"/>
        </a:xfrm>
      </p:grpSpPr>
      <p:sp>
        <p:nvSpPr>
          <p:cNvPr id="3" name="CuadroTexto 2"/>
          <p:cNvSpPr txBox="1"/>
          <p:nvPr userDrawn="1"/>
        </p:nvSpPr>
        <p:spPr>
          <a:xfrm>
            <a:off x="-221371" y="652449"/>
            <a:ext cx="184731" cy="300082"/>
          </a:xfrm>
          <a:prstGeom prst="rect">
            <a:avLst/>
          </a:prstGeom>
          <a:noFill/>
        </p:spPr>
        <p:txBody>
          <a:bodyPr wrap="none" rtlCol="0">
            <a:spAutoFit/>
          </a:bodyPr>
          <a:lstStyle/>
          <a:p>
            <a:endParaRPr lang="es-ES" sz="1350"/>
          </a:p>
        </p:txBody>
      </p:sp>
      <p:cxnSp>
        <p:nvCxnSpPr>
          <p:cNvPr id="123" name="Straight Connector 11"/>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23"/>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5" name="Text Placeholder 23"/>
          <p:cNvSpPr>
            <a:spLocks noGrp="1"/>
          </p:cNvSpPr>
          <p:nvPr>
            <p:ph type="body" sz="quarter" idx="38" hasCustomPrompt="1"/>
          </p:nvPr>
        </p:nvSpPr>
        <p:spPr>
          <a:xfrm>
            <a:off x="551598" y="6323083"/>
            <a:ext cx="1602490" cy="390246"/>
          </a:xfrm>
          <a:prstGeom prst="rect">
            <a:avLst/>
          </a:prstGeom>
        </p:spPr>
        <p:txBody>
          <a:bodyPr>
            <a:noAutofit/>
          </a:bodyPr>
          <a:lstStyle>
            <a:lvl1pPr marL="0" indent="0" algn="l">
              <a:lnSpc>
                <a:spcPct val="100000"/>
              </a:lnSpc>
              <a:buNone/>
              <a:defRPr lang="en-GB" sz="110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24" name="Freeform 5"/>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
        <p:nvSpPr>
          <p:cNvPr id="26" name="Freeform 6"/>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Title 1">
            <a:extLst>
              <a:ext uri="{FF2B5EF4-FFF2-40B4-BE49-F238E27FC236}">
                <a16:creationId xmlns:a16="http://schemas.microsoft.com/office/drawing/2014/main" id="{E697ED9A-0659-49E4-BB5C-CF4EFC0BFD84}"/>
              </a:ext>
            </a:extLst>
          </p:cNvPr>
          <p:cNvSpPr>
            <a:spLocks noGrp="1"/>
          </p:cNvSpPr>
          <p:nvPr>
            <p:ph type="title" hasCustomPrompt="1"/>
          </p:nvPr>
        </p:nvSpPr>
        <p:spPr>
          <a:xfrm>
            <a:off x="539067" y="2839916"/>
            <a:ext cx="4051441" cy="1178168"/>
          </a:xfrm>
          <a:prstGeom prst="rect">
            <a:avLst/>
          </a:prstGeom>
        </p:spPr>
        <p:txBody>
          <a:bodyPr anchor="t"/>
          <a:lstStyle>
            <a:lvl1pPr>
              <a:lnSpc>
                <a:spcPct val="100000"/>
              </a:lnSpc>
              <a:defRPr sz="4800" b="1" baseline="0">
                <a:solidFill>
                  <a:schemeClr val="tx1"/>
                </a:solidFill>
                <a:latin typeface="Amadeus" panose="02000506020000020004" pitchFamily="50" charset="0"/>
                <a:cs typeface="72 Black" panose="020B0A04030603020204" pitchFamily="34" charset="0"/>
              </a:defRPr>
            </a:lvl1pPr>
          </a:lstStyle>
          <a:p>
            <a:r>
              <a:rPr lang="en-GB" noProof="0"/>
              <a:t>Thanks!</a:t>
            </a:r>
          </a:p>
        </p:txBody>
      </p:sp>
      <p:sp>
        <p:nvSpPr>
          <p:cNvPr id="16" name="Rectangle 15">
            <a:extLst>
              <a:ext uri="{FF2B5EF4-FFF2-40B4-BE49-F238E27FC236}">
                <a16:creationId xmlns:a16="http://schemas.microsoft.com/office/drawing/2014/main" id="{F010D3F0-BB51-4FD7-81A0-57DCAAEA13AD}"/>
              </a:ext>
            </a:extLst>
          </p:cNvPr>
          <p:cNvSpPr/>
          <p:nvPr userDrawn="1"/>
        </p:nvSpPr>
        <p:spPr>
          <a:xfrm>
            <a:off x="97277" y="6542742"/>
            <a:ext cx="330740" cy="286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822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6" name="CuadroTexto 10">
            <a:extLst>
              <a:ext uri="{FF2B5EF4-FFF2-40B4-BE49-F238E27FC236}">
                <a16:creationId xmlns:a16="http://schemas.microsoft.com/office/drawing/2014/main" id="{3CD77402-1D8B-4D24-B9AC-58C09C72AFC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10" name="Rectangle 9">
            <a:extLst>
              <a:ext uri="{FF2B5EF4-FFF2-40B4-BE49-F238E27FC236}">
                <a16:creationId xmlns:a16="http://schemas.microsoft.com/office/drawing/2014/main" id="{C64DF928-C585-49D1-A423-0AED70B06394}"/>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Placeholder 1">
            <a:extLst>
              <a:ext uri="{FF2B5EF4-FFF2-40B4-BE49-F238E27FC236}">
                <a16:creationId xmlns:a16="http://schemas.microsoft.com/office/drawing/2014/main" id="{63115B28-2539-486B-A968-DA21BAA6176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16B8D0CF-1A23-4A45-85EE-EF9993D137EF}"/>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3153394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blue I">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6807258" y="2016688"/>
            <a:ext cx="4602163" cy="1325563"/>
          </a:xfrm>
        </p:spPr>
        <p:txBody>
          <a:bodyPr anchor="b">
            <a:noAutofit/>
          </a:bodyPr>
          <a:lstStyle>
            <a:lvl1pPr algn="r">
              <a:lnSpc>
                <a:spcPct val="100000"/>
              </a:lnSpc>
              <a:defRPr sz="4800" b="1" baseline="0">
                <a:solidFill>
                  <a:schemeClr val="bg1"/>
                </a:solidFill>
                <a:latin typeface="+mj-lt"/>
              </a:defRPr>
            </a:lvl1pPr>
          </a:lstStyle>
          <a:p>
            <a:r>
              <a:rPr lang="en-GB" noProof="0"/>
              <a:t>Add your title here</a:t>
            </a:r>
          </a:p>
        </p:txBody>
      </p:sp>
      <p:sp>
        <p:nvSpPr>
          <p:cNvPr id="15" name="Text Placeholder 19"/>
          <p:cNvSpPr>
            <a:spLocks noGrp="1"/>
          </p:cNvSpPr>
          <p:nvPr>
            <p:ph type="body" sz="quarter" idx="13" hasCustomPrompt="1"/>
          </p:nvPr>
        </p:nvSpPr>
        <p:spPr>
          <a:xfrm>
            <a:off x="6807261" y="3555310"/>
            <a:ext cx="4602163" cy="978910"/>
          </a:xfrm>
          <a:prstGeom prst="rect">
            <a:avLst/>
          </a:prstGeom>
        </p:spPr>
        <p:txBody>
          <a:bodyPr>
            <a:noAutofit/>
          </a:bodyPr>
          <a:lstStyle>
            <a:lvl1pPr marL="0" indent="0" algn="r">
              <a:lnSpc>
                <a:spcPct val="100000"/>
              </a:lnSpc>
              <a:buNone/>
              <a:defRPr sz="16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8790229" y="5513064"/>
            <a:ext cx="2619201" cy="773436"/>
          </a:xfrm>
          <a:prstGeom prst="rect">
            <a:avLst/>
          </a:prstGeom>
        </p:spPr>
        <p:txBody>
          <a:bodyPr anchor="b">
            <a:normAutofit/>
          </a:bodyPr>
          <a:lstStyle>
            <a:lvl1pPr marL="0" indent="0" algn="r">
              <a:lnSpc>
                <a:spcPct val="100000"/>
              </a:lnSpc>
              <a:spcBef>
                <a:spcPts val="0"/>
              </a:spcBef>
              <a:buNone/>
              <a:defRPr sz="1200" baseline="0">
                <a:solidFill>
                  <a:schemeClr val="bg1"/>
                </a:solidFill>
                <a:latin typeface="+mn-lt"/>
              </a:defRPr>
            </a:lvl1pPr>
          </a:lstStyle>
          <a:p>
            <a:pPr lvl="0"/>
            <a:r>
              <a:rPr lang="en-GB" noProof="0"/>
              <a:t>Insert Author, </a:t>
            </a:r>
            <a:br>
              <a:rPr lang="en-GB" noProof="0"/>
            </a:br>
            <a:r>
              <a:rPr lang="en-GB" noProof="0"/>
              <a:t>department, </a:t>
            </a:r>
            <a:br>
              <a:rPr lang="en-GB" noProof="0"/>
            </a:br>
            <a:r>
              <a:rPr lang="en-GB" noProof="0"/>
              <a:t>date, place</a:t>
            </a:r>
          </a:p>
        </p:txBody>
      </p:sp>
      <p:sp>
        <p:nvSpPr>
          <p:cNvPr id="6" name="CuadroTexto 10">
            <a:extLst>
              <a:ext uri="{FF2B5EF4-FFF2-40B4-BE49-F238E27FC236}">
                <a16:creationId xmlns:a16="http://schemas.microsoft.com/office/drawing/2014/main" id="{3CD77402-1D8B-4D24-B9AC-58C09C72AFC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10" name="Rectangle 9">
            <a:extLst>
              <a:ext uri="{FF2B5EF4-FFF2-40B4-BE49-F238E27FC236}">
                <a16:creationId xmlns:a16="http://schemas.microsoft.com/office/drawing/2014/main" id="{C64DF928-C585-49D1-A423-0AED70B06394}"/>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Placeholder 1">
            <a:extLst>
              <a:ext uri="{FF2B5EF4-FFF2-40B4-BE49-F238E27FC236}">
                <a16:creationId xmlns:a16="http://schemas.microsoft.com/office/drawing/2014/main" id="{63115B28-2539-486B-A968-DA21BAA6176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16B8D0CF-1A23-4A45-85EE-EF9993D137EF}"/>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30979456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blue II">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95" name="Title 1"/>
          <p:cNvSpPr>
            <a:spLocks noGrp="1"/>
          </p:cNvSpPr>
          <p:nvPr>
            <p:ph type="title" hasCustomPrompt="1"/>
          </p:nvPr>
        </p:nvSpPr>
        <p:spPr>
          <a:xfrm>
            <a:off x="2235201" y="1801092"/>
            <a:ext cx="7467796" cy="1913318"/>
          </a:xfrm>
        </p:spPr>
        <p:txBody>
          <a:bodyPr anchor="b">
            <a:normAutofit/>
          </a:bodyPr>
          <a:lstStyle>
            <a:lvl1pPr algn="ctr">
              <a:lnSpc>
                <a:spcPct val="100000"/>
              </a:lnSpc>
              <a:defRPr sz="4800" b="1" baseline="0">
                <a:solidFill>
                  <a:schemeClr val="bg1"/>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2234263" y="3961324"/>
            <a:ext cx="7468733" cy="381563"/>
          </a:xfrm>
          <a:prstGeom prst="rect">
            <a:avLst/>
          </a:prstGeom>
        </p:spPr>
        <p:txBody>
          <a:bodyPr>
            <a:noAutofit/>
          </a:bodyPr>
          <a:lstStyle>
            <a:lvl1pPr marL="0" indent="0" algn="ctr">
              <a:lnSpc>
                <a:spcPct val="100000"/>
              </a:lnSpc>
              <a:buNone/>
              <a:defRPr sz="18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4" name="Text Placeholder 97"/>
          <p:cNvSpPr>
            <a:spLocks noGrp="1"/>
          </p:cNvSpPr>
          <p:nvPr>
            <p:ph type="body" sz="quarter" idx="15" hasCustomPrompt="1"/>
          </p:nvPr>
        </p:nvSpPr>
        <p:spPr>
          <a:xfrm>
            <a:off x="4659028" y="4605968"/>
            <a:ext cx="2619201" cy="1058862"/>
          </a:xfrm>
          <a:prstGeom prst="rect">
            <a:avLst/>
          </a:prstGeom>
        </p:spPr>
        <p:txBody>
          <a:bodyPr anchor="b">
            <a:normAutofit/>
          </a:bodyPr>
          <a:lstStyle>
            <a:lvl1pPr marL="0" indent="0" algn="ct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6" name="CuadroTexto 10">
            <a:extLst>
              <a:ext uri="{FF2B5EF4-FFF2-40B4-BE49-F238E27FC236}">
                <a16:creationId xmlns:a16="http://schemas.microsoft.com/office/drawing/2014/main" id="{B70BD604-575B-42A7-A0F0-4C9B8FCDE4BD}"/>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Rectangle 8">
            <a:extLst>
              <a:ext uri="{FF2B5EF4-FFF2-40B4-BE49-F238E27FC236}">
                <a16:creationId xmlns:a16="http://schemas.microsoft.com/office/drawing/2014/main" id="{0E2754DC-7063-4A31-AF3F-3A06F92DE4BC}"/>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a16="http://schemas.microsoft.com/office/drawing/2014/main" id="{2038F8C7-89F5-4E59-9C95-CFF71DA1E2EB}"/>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11" name="Freeform 5">
            <a:extLst>
              <a:ext uri="{FF2B5EF4-FFF2-40B4-BE49-F238E27FC236}">
                <a16:creationId xmlns:a16="http://schemas.microsoft.com/office/drawing/2014/main" id="{5609C935-2A2D-4209-BDBE-8DE116D72742}"/>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642807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3" name="CuadroTexto 10">
            <a:extLst>
              <a:ext uri="{FF2B5EF4-FFF2-40B4-BE49-F238E27FC236}">
                <a16:creationId xmlns:a16="http://schemas.microsoft.com/office/drawing/2014/main" id="{6D752194-312E-47AC-9722-C409CD52BE6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7" name="Title Placeholder 1">
            <a:extLst>
              <a:ext uri="{FF2B5EF4-FFF2-40B4-BE49-F238E27FC236}">
                <a16:creationId xmlns:a16="http://schemas.microsoft.com/office/drawing/2014/main" id="{DBE0268A-29F6-4D08-A0C3-C08AAAB15D32}"/>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946F17CF-5057-4C3B-A7DB-F99275971837}"/>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9" name="Title 1">
            <a:extLst>
              <a:ext uri="{FF2B5EF4-FFF2-40B4-BE49-F238E27FC236}">
                <a16:creationId xmlns:a16="http://schemas.microsoft.com/office/drawing/2014/main" id="{1B291B39-93DD-4AA3-92EF-EC06680D6D2E}"/>
              </a:ext>
            </a:extLst>
          </p:cNvPr>
          <p:cNvSpPr>
            <a:spLocks noGrp="1"/>
          </p:cNvSpPr>
          <p:nvPr>
            <p:ph type="title" hasCustomPrompt="1"/>
          </p:nvPr>
        </p:nvSpPr>
        <p:spPr>
          <a:xfrm>
            <a:off x="622576" y="188914"/>
            <a:ext cx="10908597" cy="468000"/>
          </a:xfrm>
          <a:prstGeom prst="rect">
            <a:avLst/>
          </a:prstGeom>
        </p:spPr>
        <p:txBody>
          <a:bodyPr anchor="t">
            <a:noAutofit/>
          </a:bodyPr>
          <a:lstStyle>
            <a:lvl1pPr>
              <a:defRPr sz="4000" b="1">
                <a:solidFill>
                  <a:schemeClr val="bg1"/>
                </a:solidFill>
                <a:latin typeface="+mj-lt"/>
              </a:defRPr>
            </a:lvl1pPr>
          </a:lstStyle>
          <a:p>
            <a:r>
              <a:rPr lang="en-US" noProof="0"/>
              <a:t>Agenda</a:t>
            </a:r>
            <a:endParaRPr lang="en-GB" noProof="0"/>
          </a:p>
        </p:txBody>
      </p:sp>
      <p:sp>
        <p:nvSpPr>
          <p:cNvPr id="6" name="Marcador de texto 4">
            <a:extLst>
              <a:ext uri="{FF2B5EF4-FFF2-40B4-BE49-F238E27FC236}">
                <a16:creationId xmlns:a16="http://schemas.microsoft.com/office/drawing/2014/main" id="{B82ED736-665C-480B-8B4D-2B51B0C4DB4A}"/>
              </a:ext>
            </a:extLst>
          </p:cNvPr>
          <p:cNvSpPr>
            <a:spLocks noGrp="1"/>
          </p:cNvSpPr>
          <p:nvPr>
            <p:ph type="body" sz="quarter" idx="14" hasCustomPrompt="1"/>
          </p:nvPr>
        </p:nvSpPr>
        <p:spPr>
          <a:xfrm>
            <a:off x="637618" y="1470991"/>
            <a:ext cx="1091790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000" baseline="0">
                <a:solidFill>
                  <a:schemeClr val="bg1"/>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Tree>
    <p:extLst>
      <p:ext uri="{BB962C8B-B14F-4D97-AF65-F5344CB8AC3E}">
        <p14:creationId xmlns:p14="http://schemas.microsoft.com/office/powerpoint/2010/main" val="1864863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7DEA65-7AFE-422A-B37B-C161F206AF44}"/>
              </a:ext>
            </a:extLst>
          </p:cNvPr>
          <p:cNvSpPr>
            <a:spLocks noGrp="1"/>
          </p:cNvSpPr>
          <p:nvPr>
            <p:ph type="title" hasCustomPrompt="1"/>
          </p:nvPr>
        </p:nvSpPr>
        <p:spPr>
          <a:xfrm>
            <a:off x="576473" y="2227939"/>
            <a:ext cx="6031363" cy="1950522"/>
          </a:xfrm>
        </p:spPr>
        <p:txBody>
          <a:bodyPr anchor="t">
            <a:noAutofit/>
          </a:bodyPr>
          <a:lstStyle>
            <a:lvl1pPr>
              <a:lnSpc>
                <a:spcPct val="100000"/>
              </a:lnSpc>
              <a:defRPr sz="4800" b="1" baseline="0">
                <a:solidFill>
                  <a:schemeClr val="bg2"/>
                </a:solidFill>
                <a:latin typeface="+mj-lt"/>
              </a:defRPr>
            </a:lvl1pPr>
          </a:lstStyle>
          <a:p>
            <a:r>
              <a:rPr lang="en-GB" noProof="0"/>
              <a:t>Divider</a:t>
            </a:r>
          </a:p>
        </p:txBody>
      </p:sp>
      <p:sp>
        <p:nvSpPr>
          <p:cNvPr id="4" name="Marcador de texto 3">
            <a:extLst>
              <a:ext uri="{FF2B5EF4-FFF2-40B4-BE49-F238E27FC236}">
                <a16:creationId xmlns:a16="http://schemas.microsoft.com/office/drawing/2014/main" id="{8D07D753-0762-4F94-9B64-E0F407942833}"/>
              </a:ext>
            </a:extLst>
          </p:cNvPr>
          <p:cNvSpPr>
            <a:spLocks noGrp="1"/>
          </p:cNvSpPr>
          <p:nvPr>
            <p:ph type="body" sz="quarter" idx="15" hasCustomPrompt="1"/>
          </p:nvPr>
        </p:nvSpPr>
        <p:spPr>
          <a:xfrm>
            <a:off x="576263" y="727984"/>
            <a:ext cx="1382712" cy="1309160"/>
          </a:xfrm>
          <a:prstGeom prst="rect">
            <a:avLst/>
          </a:prstGeom>
        </p:spPr>
        <p:txBody>
          <a:bodyPr>
            <a:noAutofit/>
          </a:bodyPr>
          <a:lstStyle>
            <a:lvl1pPr marL="0" indent="0">
              <a:lnSpc>
                <a:spcPct val="100000"/>
              </a:lnSpc>
              <a:buNone/>
              <a:defRPr sz="9600" b="1">
                <a:solidFill>
                  <a:schemeClr val="accent3"/>
                </a:solidFill>
              </a:defRPr>
            </a:lvl1pPr>
          </a:lstStyle>
          <a:p>
            <a:pPr lvl="0"/>
            <a:r>
              <a:rPr lang="en-GB" noProof="0"/>
              <a:t>1.</a:t>
            </a:r>
          </a:p>
        </p:txBody>
      </p:sp>
      <p:sp>
        <p:nvSpPr>
          <p:cNvPr id="5" name="CuadroTexto 10">
            <a:extLst>
              <a:ext uri="{FF2B5EF4-FFF2-40B4-BE49-F238E27FC236}">
                <a16:creationId xmlns:a16="http://schemas.microsoft.com/office/drawing/2014/main" id="{B7EBE7C3-D00C-4073-B46F-5E3DC4E4D917}"/>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10" name="Rectangle 9">
            <a:extLst>
              <a:ext uri="{FF2B5EF4-FFF2-40B4-BE49-F238E27FC236}">
                <a16:creationId xmlns:a16="http://schemas.microsoft.com/office/drawing/2014/main" id="{FE149D31-20F1-49BD-968C-5B918B13D7BB}"/>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5BA04D31-CA07-4CBD-B716-AFE2C43B2CC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9" name="Freeform 5">
            <a:extLst>
              <a:ext uri="{FF2B5EF4-FFF2-40B4-BE49-F238E27FC236}">
                <a16:creationId xmlns:a16="http://schemas.microsoft.com/office/drawing/2014/main" id="{70A2B1E2-3A84-46CE-A679-E7A834276049}"/>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2431482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Only title and subtitl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4" name="CuadroTexto 10">
            <a:extLst>
              <a:ext uri="{FF2B5EF4-FFF2-40B4-BE49-F238E27FC236}">
                <a16:creationId xmlns:a16="http://schemas.microsoft.com/office/drawing/2014/main" id="{3C87E0A6-1059-4218-A64B-28A129C44D03}"/>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8" name="Title Placeholder 1">
            <a:extLst>
              <a:ext uri="{FF2B5EF4-FFF2-40B4-BE49-F238E27FC236}">
                <a16:creationId xmlns:a16="http://schemas.microsoft.com/office/drawing/2014/main" id="{2D3C73B5-94A6-4942-8968-42C287007868}"/>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9" name="Freeform 5">
            <a:extLst>
              <a:ext uri="{FF2B5EF4-FFF2-40B4-BE49-F238E27FC236}">
                <a16:creationId xmlns:a16="http://schemas.microsoft.com/office/drawing/2014/main" id="{54D79634-E01E-4490-BCE6-1A47A62999F5}"/>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11" name="Title 1">
            <a:extLst>
              <a:ext uri="{FF2B5EF4-FFF2-40B4-BE49-F238E27FC236}">
                <a16:creationId xmlns:a16="http://schemas.microsoft.com/office/drawing/2014/main" id="{B570EDEF-827A-40C3-A9DE-9C1E988A49B3}"/>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bg1"/>
                </a:solidFill>
                <a:latin typeface="+mj-lt"/>
              </a:defRPr>
            </a:lvl1pPr>
          </a:lstStyle>
          <a:p>
            <a:r>
              <a:rPr lang="en-US" noProof="0"/>
              <a:t>Click to edit Master title style</a:t>
            </a:r>
            <a:endParaRPr lang="en-GB" noProof="0"/>
          </a:p>
        </p:txBody>
      </p:sp>
      <p:sp>
        <p:nvSpPr>
          <p:cNvPr id="12" name="Text Placeholder 19">
            <a:extLst>
              <a:ext uri="{FF2B5EF4-FFF2-40B4-BE49-F238E27FC236}">
                <a16:creationId xmlns:a16="http://schemas.microsoft.com/office/drawing/2014/main" id="{06FD2F86-BA43-4455-A370-0340F50D33A1}"/>
              </a:ext>
            </a:extLst>
          </p:cNvPr>
          <p:cNvSpPr>
            <a:spLocks noGrp="1"/>
          </p:cNvSpPr>
          <p:nvPr>
            <p:ph type="body" sz="quarter" idx="14"/>
          </p:nvPr>
        </p:nvSpPr>
        <p:spPr>
          <a:xfrm>
            <a:off x="621824" y="675000"/>
            <a:ext cx="10884747" cy="468000"/>
          </a:xfrm>
          <a:prstGeom prst="rect">
            <a:avLst/>
          </a:prstGeom>
        </p:spPr>
        <p:txBody>
          <a:bodyPr>
            <a:noAutofit/>
          </a:bodyPr>
          <a:lstStyle>
            <a:lvl1pPr marL="0" indent="0">
              <a:lnSpc>
                <a:spcPct val="100000"/>
              </a:lnSpc>
              <a:buNone/>
              <a:defRPr lang="en-US" sz="2000" kern="1200" noProof="0" dirty="0">
                <a:solidFill>
                  <a:schemeClr val="accent3"/>
                </a:solidFill>
                <a:latin typeface="+mj-lt"/>
                <a:ea typeface="+mn-ea"/>
                <a:cs typeface="+mn-cs"/>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30180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Only titl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3" name="CuadroTexto 10">
            <a:extLst>
              <a:ext uri="{FF2B5EF4-FFF2-40B4-BE49-F238E27FC236}">
                <a16:creationId xmlns:a16="http://schemas.microsoft.com/office/drawing/2014/main" id="{6D752194-312E-47AC-9722-C409CD52BE6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7" name="Title Placeholder 1">
            <a:extLst>
              <a:ext uri="{FF2B5EF4-FFF2-40B4-BE49-F238E27FC236}">
                <a16:creationId xmlns:a16="http://schemas.microsoft.com/office/drawing/2014/main" id="{DBE0268A-29F6-4D08-A0C3-C08AAAB15D32}"/>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946F17CF-5057-4C3B-A7DB-F99275971837}"/>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9" name="Title 1">
            <a:extLst>
              <a:ext uri="{FF2B5EF4-FFF2-40B4-BE49-F238E27FC236}">
                <a16:creationId xmlns:a16="http://schemas.microsoft.com/office/drawing/2014/main" id="{1B291B39-93DD-4AA3-92EF-EC06680D6D2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bg1"/>
                </a:solidFill>
                <a:latin typeface="+mj-lt"/>
              </a:defRPr>
            </a:lvl1pPr>
          </a:lstStyle>
          <a:p>
            <a:r>
              <a:rPr lang="en-US" noProof="0"/>
              <a:t>Click to edit Master title style</a:t>
            </a:r>
            <a:endParaRPr lang="en-GB" noProof="0"/>
          </a:p>
        </p:txBody>
      </p:sp>
    </p:spTree>
    <p:extLst>
      <p:ext uri="{BB962C8B-B14F-4D97-AF65-F5344CB8AC3E}">
        <p14:creationId xmlns:p14="http://schemas.microsoft.com/office/powerpoint/2010/main" val="323712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3115" y="188913"/>
            <a:ext cx="10917903" cy="718316"/>
          </a:xfrm>
        </p:spPr>
        <p:txBody>
          <a:bodyPr tIns="0" anchor="b">
            <a:noAutofit/>
          </a:bodyPr>
          <a:lstStyle>
            <a:lvl1pPr>
              <a:lnSpc>
                <a:spcPct val="100000"/>
              </a:lnSpc>
              <a:defRPr sz="4000" b="1">
                <a:solidFill>
                  <a:schemeClr val="tx2"/>
                </a:solidFill>
                <a:latin typeface="+mj-lt"/>
              </a:defRPr>
            </a:lvl1pPr>
          </a:lstStyle>
          <a:p>
            <a:r>
              <a:rPr lang="en-GB" noProof="0"/>
              <a:t>Agenda</a:t>
            </a:r>
          </a:p>
        </p:txBody>
      </p:sp>
      <p:sp>
        <p:nvSpPr>
          <p:cNvPr id="5" name="Marcador de texto 4"/>
          <p:cNvSpPr>
            <a:spLocks noGrp="1"/>
          </p:cNvSpPr>
          <p:nvPr>
            <p:ph type="body" sz="quarter" idx="14" hasCustomPrompt="1"/>
          </p:nvPr>
        </p:nvSpPr>
        <p:spPr>
          <a:xfrm>
            <a:off x="637618" y="1470991"/>
            <a:ext cx="1091790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000" baseline="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Tree>
    <p:extLst>
      <p:ext uri="{BB962C8B-B14F-4D97-AF65-F5344CB8AC3E}">
        <p14:creationId xmlns:p14="http://schemas.microsoft.com/office/powerpoint/2010/main" val="38956115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Quote I">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2570" y="899886"/>
            <a:ext cx="10684166" cy="4267200"/>
          </a:xfrm>
        </p:spPr>
        <p:txBody>
          <a:bodyPr anchor="b">
            <a:normAutofit/>
          </a:bodyPr>
          <a:lstStyle>
            <a:lvl1pPr>
              <a:lnSpc>
                <a:spcPct val="100000"/>
              </a:lnSpc>
              <a:defRPr lang="en-GB" sz="4000" b="1" kern="1200" noProof="0" dirty="0">
                <a:solidFill>
                  <a:schemeClr val="bg1"/>
                </a:solidFill>
                <a:latin typeface="+mj-lt"/>
                <a:ea typeface="+mj-ea"/>
                <a:cs typeface="+mj-cs"/>
              </a:defRPr>
            </a:lvl1pPr>
          </a:lstStyle>
          <a:p>
            <a:r>
              <a:rPr lang="en-GB" noProof="0"/>
              <a:t>“Click to insert your quote”</a:t>
            </a:r>
          </a:p>
        </p:txBody>
      </p:sp>
      <p:sp>
        <p:nvSpPr>
          <p:cNvPr id="6" name="Text Placeholder 19"/>
          <p:cNvSpPr>
            <a:spLocks noGrp="1"/>
          </p:cNvSpPr>
          <p:nvPr>
            <p:ph type="body" sz="quarter" idx="13"/>
          </p:nvPr>
        </p:nvSpPr>
        <p:spPr>
          <a:xfrm>
            <a:off x="622570" y="5240908"/>
            <a:ext cx="4263250" cy="498992"/>
          </a:xfrm>
          <a:prstGeom prst="rect">
            <a:avLst/>
          </a:prstGeom>
        </p:spPr>
        <p:txBody>
          <a:bodyPr>
            <a:noAutofit/>
          </a:bodyPr>
          <a:lstStyle>
            <a:lvl1pPr marL="0" indent="0">
              <a:lnSpc>
                <a:spcPct val="100000"/>
              </a:lnSpc>
              <a:buNone/>
              <a:defRPr sz="1600" i="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4" name="CuadroTexto 10">
            <a:extLst>
              <a:ext uri="{FF2B5EF4-FFF2-40B4-BE49-F238E27FC236}">
                <a16:creationId xmlns:a16="http://schemas.microsoft.com/office/drawing/2014/main" id="{E2D4E830-7B4E-4540-AC6D-A0A67B01050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8" name="Title Placeholder 1">
            <a:extLst>
              <a:ext uri="{FF2B5EF4-FFF2-40B4-BE49-F238E27FC236}">
                <a16:creationId xmlns:a16="http://schemas.microsoft.com/office/drawing/2014/main" id="{800C79F7-BB96-4AF9-ADBA-12C1D69FDB09}"/>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9" name="Freeform 5">
            <a:extLst>
              <a:ext uri="{FF2B5EF4-FFF2-40B4-BE49-F238E27FC236}">
                <a16:creationId xmlns:a16="http://schemas.microsoft.com/office/drawing/2014/main" id="{82456293-F850-4655-8766-6C4852F81F8E}"/>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37162987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slide_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cxnSp>
        <p:nvCxnSpPr>
          <p:cNvPr id="3" name="Straight Connector 11">
            <a:extLst>
              <a:ext uri="{FF2B5EF4-FFF2-40B4-BE49-F238E27FC236}">
                <a16:creationId xmlns:a16="http://schemas.microsoft.com/office/drawing/2014/main" id="{10531CDB-A57E-4A60-AB8B-074D0FF3A082}"/>
              </a:ext>
            </a:extLst>
          </p:cNvPr>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23">
            <a:extLst>
              <a:ext uri="{FF2B5EF4-FFF2-40B4-BE49-F238E27FC236}">
                <a16:creationId xmlns:a16="http://schemas.microsoft.com/office/drawing/2014/main" id="{256453E9-AD24-4897-B4DA-C517291560AD}"/>
              </a:ext>
            </a:extLst>
          </p:cNvPr>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 name="Text Placeholder 23">
            <a:extLst>
              <a:ext uri="{FF2B5EF4-FFF2-40B4-BE49-F238E27FC236}">
                <a16:creationId xmlns:a16="http://schemas.microsoft.com/office/drawing/2014/main" id="{05159A74-272B-48E9-B8E6-54D3612E4934}"/>
              </a:ext>
            </a:extLst>
          </p:cNvPr>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6" name="Text Placeholder 23">
            <a:extLst>
              <a:ext uri="{FF2B5EF4-FFF2-40B4-BE49-F238E27FC236}">
                <a16:creationId xmlns:a16="http://schemas.microsoft.com/office/drawing/2014/main" id="{5A23AD91-9A0F-4979-BAC4-4B8BD8891662}"/>
              </a:ext>
            </a:extLst>
          </p:cNvPr>
          <p:cNvSpPr>
            <a:spLocks noGrp="1"/>
          </p:cNvSpPr>
          <p:nvPr>
            <p:ph type="body" sz="quarter" idx="38" hasCustomPrompt="1"/>
          </p:nvPr>
        </p:nvSpPr>
        <p:spPr>
          <a:xfrm>
            <a:off x="551598" y="6323083"/>
            <a:ext cx="1602490" cy="390246"/>
          </a:xfrm>
          <a:prstGeom prst="rect">
            <a:avLst/>
          </a:prstGeo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7" name="Freeform 5">
            <a:extLst>
              <a:ext uri="{FF2B5EF4-FFF2-40B4-BE49-F238E27FC236}">
                <a16:creationId xmlns:a16="http://schemas.microsoft.com/office/drawing/2014/main" id="{55D3A50A-B8C0-42CF-8A64-674E4C176C3D}"/>
              </a:ext>
            </a:extLst>
          </p:cNvPr>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chemeClr val="bg1"/>
              </a:solidFill>
            </a:endParaRPr>
          </a:p>
        </p:txBody>
      </p:sp>
      <p:sp>
        <p:nvSpPr>
          <p:cNvPr id="8" name="Freeform 5">
            <a:extLst>
              <a:ext uri="{FF2B5EF4-FFF2-40B4-BE49-F238E27FC236}">
                <a16:creationId xmlns:a16="http://schemas.microsoft.com/office/drawing/2014/main" id="{DB4235E6-6A60-45EA-9015-C26BE4DB265C}"/>
              </a:ext>
            </a:extLst>
          </p:cNvPr>
          <p:cNvSpPr>
            <a:spLocks noEditPoints="1"/>
          </p:cNvSpPr>
          <p:nvPr userDrawn="1"/>
        </p:nvSpPr>
        <p:spPr bwMode="auto">
          <a:xfrm>
            <a:off x="377377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9" name="Freeform 6">
            <a:extLst>
              <a:ext uri="{FF2B5EF4-FFF2-40B4-BE49-F238E27FC236}">
                <a16:creationId xmlns:a16="http://schemas.microsoft.com/office/drawing/2014/main" id="{521AAC2B-CA63-4AAC-B67C-BF4DAC8C91C0}"/>
              </a:ext>
            </a:extLst>
          </p:cNvPr>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0" name="Freeform 7">
            <a:extLst>
              <a:ext uri="{FF2B5EF4-FFF2-40B4-BE49-F238E27FC236}">
                <a16:creationId xmlns:a16="http://schemas.microsoft.com/office/drawing/2014/main" id="{2CE07255-A310-4A25-8FFC-E4062F315F3C}"/>
              </a:ext>
            </a:extLst>
          </p:cNvPr>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1" name="Freeform 8">
            <a:extLst>
              <a:ext uri="{FF2B5EF4-FFF2-40B4-BE49-F238E27FC236}">
                <a16:creationId xmlns:a16="http://schemas.microsoft.com/office/drawing/2014/main" id="{BACD246D-E6B7-4909-ADE6-F22FBCB02C4E}"/>
              </a:ext>
            </a:extLst>
          </p:cNvPr>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2" name="Freeform 9">
            <a:extLst>
              <a:ext uri="{FF2B5EF4-FFF2-40B4-BE49-F238E27FC236}">
                <a16:creationId xmlns:a16="http://schemas.microsoft.com/office/drawing/2014/main" id="{AB314623-6564-4964-BF06-C27B4BDEDB30}"/>
              </a:ext>
            </a:extLst>
          </p:cNvPr>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3" name="Freeform 10">
            <a:extLst>
              <a:ext uri="{FF2B5EF4-FFF2-40B4-BE49-F238E27FC236}">
                <a16:creationId xmlns:a16="http://schemas.microsoft.com/office/drawing/2014/main" id="{B6629996-F98B-476F-8CE4-5948F8123F9C}"/>
              </a:ext>
            </a:extLst>
          </p:cNvPr>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4" name="Freeform 11">
            <a:extLst>
              <a:ext uri="{FF2B5EF4-FFF2-40B4-BE49-F238E27FC236}">
                <a16:creationId xmlns:a16="http://schemas.microsoft.com/office/drawing/2014/main" id="{5DDD7AD1-F563-43C5-8CED-8DCAAEDA1F31}"/>
              </a:ext>
            </a:extLst>
          </p:cNvPr>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5" name="Title 1">
            <a:extLst>
              <a:ext uri="{FF2B5EF4-FFF2-40B4-BE49-F238E27FC236}">
                <a16:creationId xmlns:a16="http://schemas.microsoft.com/office/drawing/2014/main" id="{C8CB2EF8-59E0-4FD0-AD43-66E1D3554102}"/>
              </a:ext>
            </a:extLst>
          </p:cNvPr>
          <p:cNvSpPr>
            <a:spLocks noGrp="1"/>
          </p:cNvSpPr>
          <p:nvPr>
            <p:ph type="title" hasCustomPrompt="1"/>
          </p:nvPr>
        </p:nvSpPr>
        <p:spPr>
          <a:xfrm>
            <a:off x="539067" y="2839916"/>
            <a:ext cx="4051441" cy="1178168"/>
          </a:xfrm>
          <a:prstGeom prst="rect">
            <a:avLst/>
          </a:prstGeom>
        </p:spPr>
        <p:txBody>
          <a:bodyPr anchor="t"/>
          <a:lstStyle>
            <a:lvl1pPr>
              <a:lnSpc>
                <a:spcPct val="100000"/>
              </a:lnSpc>
              <a:defRPr sz="4800" b="1" baseline="0">
                <a:solidFill>
                  <a:schemeClr val="bg1"/>
                </a:solidFill>
                <a:latin typeface="Amadeus" panose="02000506020000020004" pitchFamily="50" charset="0"/>
                <a:cs typeface="72 Black" panose="020B0A04030603020204" pitchFamily="34" charset="0"/>
              </a:defRPr>
            </a:lvl1pPr>
          </a:lstStyle>
          <a:p>
            <a:r>
              <a:rPr lang="en-GB" noProof="0"/>
              <a:t>Thanks!</a:t>
            </a:r>
          </a:p>
        </p:txBody>
      </p:sp>
      <p:sp>
        <p:nvSpPr>
          <p:cNvPr id="16" name="CuadroTexto 10">
            <a:extLst>
              <a:ext uri="{FF2B5EF4-FFF2-40B4-BE49-F238E27FC236}">
                <a16:creationId xmlns:a16="http://schemas.microsoft.com/office/drawing/2014/main" id="{E9A79284-5DD4-47DA-B9EE-016C9EC88A8A}"/>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2" name="Rectangle 1">
            <a:extLst>
              <a:ext uri="{FF2B5EF4-FFF2-40B4-BE49-F238E27FC236}">
                <a16:creationId xmlns:a16="http://schemas.microsoft.com/office/drawing/2014/main" id="{36511371-2A21-46F7-B813-809B6AE872C9}"/>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Placeholder 1">
            <a:extLst>
              <a:ext uri="{FF2B5EF4-FFF2-40B4-BE49-F238E27FC236}">
                <a16:creationId xmlns:a16="http://schemas.microsoft.com/office/drawing/2014/main" id="{C7F95009-36DC-442D-863D-2990E18CA365}"/>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20" name="Freeform 5">
            <a:extLst>
              <a:ext uri="{FF2B5EF4-FFF2-40B4-BE49-F238E27FC236}">
                <a16:creationId xmlns:a16="http://schemas.microsoft.com/office/drawing/2014/main" id="{4518ABA9-1871-4B8F-AFC3-4BEDB5BBD453}"/>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6596979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with photo background l">
    <p:spTree>
      <p:nvGrpSpPr>
        <p:cNvPr id="1" name=""/>
        <p:cNvGrpSpPr/>
        <p:nvPr/>
      </p:nvGrpSpPr>
      <p:grpSpPr>
        <a:xfrm>
          <a:off x="0" y="0"/>
          <a:ext cx="0" cy="0"/>
          <a:chOff x="0" y="0"/>
          <a:chExt cx="0" cy="0"/>
        </a:xfrm>
      </p:grpSpPr>
      <p:sp>
        <p:nvSpPr>
          <p:cNvPr id="61" name="Picture Placeholder 6">
            <a:extLst>
              <a:ext uri="{C183D7F6-B498-43B3-948B-1728B52AA6E4}">
                <adec:decorative xmlns:adec="http://schemas.microsoft.com/office/drawing/2017/decorative" val="1"/>
              </a:ext>
            </a:extLst>
          </p:cNvPr>
          <p:cNvSpPr>
            <a:spLocks noGrp="1"/>
          </p:cNvSpPr>
          <p:nvPr>
            <p:ph type="pic" sz="quarter" idx="12" hasCustomPrompt="1"/>
          </p:nvPr>
        </p:nvSpPr>
        <p:spPr>
          <a:xfrm>
            <a:off x="-41266" y="-1574"/>
            <a:ext cx="12233266" cy="6859574"/>
          </a:xfrm>
          <a:prstGeom prst="rect">
            <a:avLst/>
          </a:prstGeom>
          <a:solidFill>
            <a:schemeClr val="accent3"/>
          </a:solidFill>
        </p:spPr>
        <p:txBody>
          <a:bodyPr anchor="ctr">
            <a:normAutofit/>
          </a:bodyPr>
          <a:lstStyle>
            <a:lvl1pPr marL="0" indent="0" algn="l">
              <a:lnSpc>
                <a:spcPct val="100000"/>
              </a:lnSpc>
              <a:buNone/>
              <a:defRPr sz="1800" b="1" baseline="0"/>
            </a:lvl1pPr>
          </a:lstStyle>
          <a:p>
            <a:r>
              <a:rPr lang="en-GB" noProof="0"/>
              <a:t>                                       Insert your photo here &gt;</a:t>
            </a:r>
          </a:p>
        </p:txBody>
      </p:sp>
      <p:sp>
        <p:nvSpPr>
          <p:cNvPr id="9" name="Text Placeholder 97"/>
          <p:cNvSpPr>
            <a:spLocks noGrp="1"/>
          </p:cNvSpPr>
          <p:nvPr>
            <p:ph type="body" sz="quarter" idx="15" hasCustomPrompt="1"/>
          </p:nvPr>
        </p:nvSpPr>
        <p:spPr>
          <a:xfrm>
            <a:off x="7970109" y="5495997"/>
            <a:ext cx="3541587" cy="790503"/>
          </a:xfrm>
          <a:prstGeom prst="rect">
            <a:avLst/>
          </a:prstGeom>
        </p:spPr>
        <p:txBody>
          <a:bodyPr anchor="b">
            <a:normAutofit/>
          </a:bodyPr>
          <a:lstStyle>
            <a:lvl1pPr marL="0" indent="0" algn="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31" name="Title 1"/>
          <p:cNvSpPr>
            <a:spLocks noGrp="1"/>
          </p:cNvSpPr>
          <p:nvPr>
            <p:ph type="title" hasCustomPrompt="1"/>
          </p:nvPr>
        </p:nvSpPr>
        <p:spPr>
          <a:xfrm>
            <a:off x="6603641" y="2458245"/>
            <a:ext cx="4902559" cy="1727779"/>
          </a:xfrm>
          <a:prstGeom prst="rect">
            <a:avLst/>
          </a:prstGeom>
        </p:spPr>
        <p:txBody>
          <a:bodyPr anchor="b">
            <a:noAutofit/>
          </a:bodyPr>
          <a:lstStyle>
            <a:lvl1pPr algn="r">
              <a:lnSpc>
                <a:spcPct val="100000"/>
              </a:lnSpc>
              <a:defRPr sz="4800" b="1" baseline="0">
                <a:solidFill>
                  <a:schemeClr val="bg1"/>
                </a:solidFill>
                <a:latin typeface="+mj-lt"/>
              </a:defRPr>
            </a:lvl1pPr>
          </a:lstStyle>
          <a:p>
            <a:r>
              <a:rPr lang="en-GB" noProof="0"/>
              <a:t>Add your title here</a:t>
            </a:r>
          </a:p>
        </p:txBody>
      </p:sp>
      <p:sp>
        <p:nvSpPr>
          <p:cNvPr id="32" name="Text Placeholder 19"/>
          <p:cNvSpPr>
            <a:spLocks noGrp="1"/>
          </p:cNvSpPr>
          <p:nvPr>
            <p:ph type="body" sz="quarter" idx="13" hasCustomPrompt="1"/>
          </p:nvPr>
        </p:nvSpPr>
        <p:spPr>
          <a:xfrm>
            <a:off x="6609138" y="4373324"/>
            <a:ext cx="4902559" cy="498992"/>
          </a:xfrm>
          <a:prstGeom prst="rect">
            <a:avLst/>
          </a:prstGeom>
        </p:spPr>
        <p:txBody>
          <a:bodyPr>
            <a:noAutofit/>
          </a:bodyPr>
          <a:lstStyle>
            <a:lvl1pPr marL="0" indent="0" algn="r">
              <a:lnSpc>
                <a:spcPct val="100000"/>
              </a:lnSpc>
              <a:buNone/>
              <a:defRPr sz="16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1" name="Title Placeholder 1">
            <a:extLst>
              <a:ext uri="{FF2B5EF4-FFF2-40B4-BE49-F238E27FC236}">
                <a16:creationId xmlns:a16="http://schemas.microsoft.com/office/drawing/2014/main" id="{C35669CB-04DA-4670-81EB-D22FEFFF435D}"/>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F935C2CD-BB30-454A-A86F-104D7FE3ADD1}"/>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5948889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with photo background ll">
    <p:spTree>
      <p:nvGrpSpPr>
        <p:cNvPr id="1" name=""/>
        <p:cNvGrpSpPr/>
        <p:nvPr/>
      </p:nvGrpSpPr>
      <p:grpSpPr>
        <a:xfrm>
          <a:off x="0" y="0"/>
          <a:ext cx="0" cy="0"/>
          <a:chOff x="0" y="0"/>
          <a:chExt cx="0" cy="0"/>
        </a:xfrm>
      </p:grpSpPr>
      <p:sp>
        <p:nvSpPr>
          <p:cNvPr id="61" name="Picture Placeholder 6">
            <a:extLst>
              <a:ext uri="{C183D7F6-B498-43B3-948B-1728B52AA6E4}">
                <adec:decorative xmlns:adec="http://schemas.microsoft.com/office/drawing/2017/decorative" val="1"/>
              </a:ext>
            </a:extLst>
          </p:cNvPr>
          <p:cNvSpPr>
            <a:spLocks noGrp="1"/>
          </p:cNvSpPr>
          <p:nvPr>
            <p:ph type="pic" sz="quarter" idx="12" hasCustomPrompt="1"/>
          </p:nvPr>
        </p:nvSpPr>
        <p:spPr>
          <a:xfrm>
            <a:off x="0" y="-1588"/>
            <a:ext cx="12237396" cy="6859588"/>
          </a:xfrm>
          <a:prstGeom prst="rect">
            <a:avLst/>
          </a:prstGeom>
          <a:solidFill>
            <a:schemeClr val="accent3"/>
          </a:solidFill>
        </p:spPr>
        <p:txBody>
          <a:bodyPr anchor="ctr">
            <a:normAutofit/>
          </a:bodyPr>
          <a:lstStyle>
            <a:lvl1pPr marL="0" indent="0" algn="ctr">
              <a:lnSpc>
                <a:spcPct val="100000"/>
              </a:lnSpc>
              <a:buNone/>
              <a:defRPr sz="1800" b="1" baseline="0"/>
            </a:lvl1pPr>
          </a:lstStyle>
          <a:p>
            <a:pPr lvl="0"/>
            <a:r>
              <a:rPr lang="en-GB" noProof="0"/>
              <a:t>                                                          &lt;  Insert your picture here</a:t>
            </a:r>
          </a:p>
        </p:txBody>
      </p:sp>
      <p:sp>
        <p:nvSpPr>
          <p:cNvPr id="95" name="Title 1"/>
          <p:cNvSpPr>
            <a:spLocks noGrp="1"/>
          </p:cNvSpPr>
          <p:nvPr>
            <p:ph type="title" hasCustomPrompt="1"/>
          </p:nvPr>
        </p:nvSpPr>
        <p:spPr>
          <a:xfrm>
            <a:off x="576472" y="2407534"/>
            <a:ext cx="4601584" cy="1440800"/>
          </a:xfrm>
          <a:prstGeom prst="rect">
            <a:avLst/>
          </a:prstGeom>
        </p:spPr>
        <p:txBody>
          <a:bodyPr anchor="t">
            <a:noAutofit/>
          </a:bodyPr>
          <a:lstStyle>
            <a:lvl1pPr>
              <a:lnSpc>
                <a:spcPct val="100000"/>
              </a:lnSpc>
              <a:defRPr sz="4800" b="1" baseline="0">
                <a:solidFill>
                  <a:schemeClr val="bg1"/>
                </a:solidFill>
                <a:latin typeface="+mj-lt"/>
              </a:defRPr>
            </a:lvl1pPr>
          </a:lstStyle>
          <a:p>
            <a:r>
              <a:rPr lang="en-GB" noProof="0"/>
              <a:t>Add your title here</a:t>
            </a:r>
          </a:p>
        </p:txBody>
      </p:sp>
      <p:sp>
        <p:nvSpPr>
          <p:cNvPr id="96" name="Text Placeholder 19"/>
          <p:cNvSpPr>
            <a:spLocks noGrp="1"/>
          </p:cNvSpPr>
          <p:nvPr>
            <p:ph type="body" sz="quarter" idx="13"/>
          </p:nvPr>
        </p:nvSpPr>
        <p:spPr>
          <a:xfrm>
            <a:off x="576265" y="4005062"/>
            <a:ext cx="4602163" cy="498992"/>
          </a:xfrm>
          <a:prstGeom prst="rect">
            <a:avLst/>
          </a:prstGeom>
        </p:spPr>
        <p:txBody>
          <a:bodyPr>
            <a:noAutofit/>
          </a:bodyPr>
          <a:lstStyle>
            <a:lvl1pPr marL="0" indent="0">
              <a:lnSpc>
                <a:spcPct val="100000"/>
              </a:lnSpc>
              <a:buNone/>
              <a:defRPr sz="16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Text Placeholder 97"/>
          <p:cNvSpPr>
            <a:spLocks noGrp="1"/>
          </p:cNvSpPr>
          <p:nvPr>
            <p:ph type="body" sz="quarter" idx="15" hasCustomPrompt="1"/>
          </p:nvPr>
        </p:nvSpPr>
        <p:spPr>
          <a:xfrm>
            <a:off x="576481" y="5513064"/>
            <a:ext cx="2619201" cy="773436"/>
          </a:xfrm>
          <a:prstGeom prst="rect">
            <a:avLst/>
          </a:prstGeom>
        </p:spPr>
        <p:txBody>
          <a:bodyPr anchor="b">
            <a:normAutofit/>
          </a:bodyPr>
          <a:lstStyle>
            <a:lvl1pPr marL="0" indent="0">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11" name="Title Placeholder 1">
            <a:extLst>
              <a:ext uri="{FF2B5EF4-FFF2-40B4-BE49-F238E27FC236}">
                <a16:creationId xmlns:a16="http://schemas.microsoft.com/office/drawing/2014/main" id="{DB219172-E453-4AE8-8FEE-AB0783FF288E}"/>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BAC446A7-3111-407E-AD98-09B44D87EB76}"/>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2364126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genda I">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148B3BB-6E44-44E1-9366-4688186028E2}"/>
              </a:ext>
              <a:ext uri="{C183D7F6-B498-43B3-948B-1728B52AA6E4}">
                <adec:decorative xmlns:adec="http://schemas.microsoft.com/office/drawing/2017/decorative" val="1"/>
              </a:ext>
            </a:extLst>
          </p:cNvPr>
          <p:cNvSpPr>
            <a:spLocks noGrp="1"/>
          </p:cNvSpPr>
          <p:nvPr>
            <p:ph type="pic" sz="quarter" idx="10"/>
          </p:nvPr>
        </p:nvSpPr>
        <p:spPr>
          <a:xfrm>
            <a:off x="0" y="0"/>
            <a:ext cx="609600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7" name="CuadroTexto 12">
            <a:extLst>
              <a:ext uri="{FF2B5EF4-FFF2-40B4-BE49-F238E27FC236}">
                <a16:creationId xmlns:a16="http://schemas.microsoft.com/office/drawing/2014/main" id="{76899117-F298-4203-BE83-DC068E0AFA25}"/>
              </a:ext>
            </a:extLst>
          </p:cNvPr>
          <p:cNvSpPr txBox="1"/>
          <p:nvPr userDrawn="1"/>
        </p:nvSpPr>
        <p:spPr>
          <a:xfrm>
            <a:off x="6796984" y="990320"/>
            <a:ext cx="4530772" cy="707886"/>
          </a:xfrm>
          <a:prstGeom prst="rect">
            <a:avLst/>
          </a:prstGeom>
          <a:noFill/>
        </p:spPr>
        <p:txBody>
          <a:bodyPr wrap="square" rtlCol="0">
            <a:spAutoFit/>
          </a:bodyPr>
          <a:lstStyle/>
          <a:p>
            <a:pPr algn="r">
              <a:lnSpc>
                <a:spcPct val="100000"/>
              </a:lnSpc>
            </a:pPr>
            <a:r>
              <a:rPr lang="en-US" sz="4000" b="1">
                <a:latin typeface="Amadeus" panose="02000506020000020004" pitchFamily="50" charset="0"/>
              </a:rPr>
              <a:t>Agenda</a:t>
            </a:r>
            <a:endParaRPr lang="es-ES" sz="3600" b="1">
              <a:latin typeface="Amadeus" panose="02000506020000020004" pitchFamily="50" charset="0"/>
            </a:endParaRPr>
          </a:p>
        </p:txBody>
      </p:sp>
      <p:sp>
        <p:nvSpPr>
          <p:cNvPr id="8" name="CuadroTexto 10">
            <a:extLst>
              <a:ext uri="{FF2B5EF4-FFF2-40B4-BE49-F238E27FC236}">
                <a16:creationId xmlns:a16="http://schemas.microsoft.com/office/drawing/2014/main" id="{A7C44F9A-6D7E-41F9-891E-82EF6D6E3561}"/>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pPr>
              <a:lnSpc>
                <a:spcPct val="100000"/>
              </a:lnSpc>
            </a:pPr>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lnSpc>
                  <a:spcPct val="100000"/>
                </a:lnSpc>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Title Placeholder 1">
            <a:extLst>
              <a:ext uri="{FF2B5EF4-FFF2-40B4-BE49-F238E27FC236}">
                <a16:creationId xmlns:a16="http://schemas.microsoft.com/office/drawing/2014/main" id="{DE69E27C-D7C8-4DAC-9DAF-7664AA3B673F}"/>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Tree>
    <p:extLst>
      <p:ext uri="{BB962C8B-B14F-4D97-AF65-F5344CB8AC3E}">
        <p14:creationId xmlns:p14="http://schemas.microsoft.com/office/powerpoint/2010/main" val="1484278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vider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81ACA0-1B7A-40E4-81ED-3D0711EABB82}"/>
              </a:ext>
              <a:ext uri="{C183D7F6-B498-43B3-948B-1728B52AA6E4}">
                <adec:decorative xmlns:adec="http://schemas.microsoft.com/office/drawing/2017/decorative" val="1"/>
              </a:ext>
            </a:extLst>
          </p:cNvPr>
          <p:cNvSpPr>
            <a:spLocks noGrp="1"/>
          </p:cNvSpPr>
          <p:nvPr>
            <p:ph type="pic" sz="quarter" idx="16"/>
          </p:nvPr>
        </p:nvSpPr>
        <p:spPr>
          <a:xfrm>
            <a:off x="0" y="0"/>
            <a:ext cx="1221794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10" name="Title 1">
            <a:extLst>
              <a:ext uri="{FF2B5EF4-FFF2-40B4-BE49-F238E27FC236}">
                <a16:creationId xmlns:a16="http://schemas.microsoft.com/office/drawing/2014/main" id="{AE47041D-D3CB-45D5-8FC5-C3615D686D5D}"/>
              </a:ext>
            </a:extLst>
          </p:cNvPr>
          <p:cNvSpPr>
            <a:spLocks noGrp="1"/>
          </p:cNvSpPr>
          <p:nvPr>
            <p:ph type="title" hasCustomPrompt="1"/>
          </p:nvPr>
        </p:nvSpPr>
        <p:spPr>
          <a:xfrm>
            <a:off x="554345" y="3537099"/>
            <a:ext cx="6031363" cy="1950522"/>
          </a:xfrm>
          <a:prstGeom prst="rect">
            <a:avLst/>
          </a:prstGeom>
        </p:spPr>
        <p:txBody>
          <a:bodyPr anchor="t">
            <a:noAutofit/>
          </a:bodyPr>
          <a:lstStyle>
            <a:lvl1pPr>
              <a:lnSpc>
                <a:spcPct val="100000"/>
              </a:lnSpc>
              <a:defRPr sz="4800" b="1" baseline="0">
                <a:solidFill>
                  <a:schemeClr val="bg1"/>
                </a:solidFill>
                <a:latin typeface="+mj-lt"/>
              </a:defRPr>
            </a:lvl1pPr>
          </a:lstStyle>
          <a:p>
            <a:r>
              <a:rPr lang="en-GB" noProof="0"/>
              <a:t>Divider</a:t>
            </a:r>
          </a:p>
        </p:txBody>
      </p:sp>
      <p:sp>
        <p:nvSpPr>
          <p:cNvPr id="11" name="Marcador de texto 3">
            <a:extLst>
              <a:ext uri="{FF2B5EF4-FFF2-40B4-BE49-F238E27FC236}">
                <a16:creationId xmlns:a16="http://schemas.microsoft.com/office/drawing/2014/main" id="{B06444F1-9310-409F-97B3-F6B7A13E2408}"/>
              </a:ext>
            </a:extLst>
          </p:cNvPr>
          <p:cNvSpPr>
            <a:spLocks noGrp="1"/>
          </p:cNvSpPr>
          <p:nvPr>
            <p:ph type="body" sz="quarter" idx="15" hasCustomPrompt="1"/>
          </p:nvPr>
        </p:nvSpPr>
        <p:spPr>
          <a:xfrm>
            <a:off x="554134" y="2037144"/>
            <a:ext cx="1679779" cy="1309160"/>
          </a:xfrm>
          <a:prstGeom prst="rect">
            <a:avLst/>
          </a:prstGeom>
        </p:spPr>
        <p:txBody>
          <a:bodyPr>
            <a:noAutofit/>
          </a:bodyPr>
          <a:lstStyle>
            <a:lvl1pPr marL="0" indent="0">
              <a:lnSpc>
                <a:spcPct val="100000"/>
              </a:lnSpc>
              <a:buNone/>
              <a:defRPr sz="9600" b="1">
                <a:solidFill>
                  <a:schemeClr val="bg1"/>
                </a:solidFill>
              </a:defRPr>
            </a:lvl1pPr>
          </a:lstStyle>
          <a:p>
            <a:pPr lvl="0"/>
            <a:r>
              <a:rPr lang="en-GB" noProof="0"/>
              <a:t>1.</a:t>
            </a:r>
          </a:p>
        </p:txBody>
      </p:sp>
      <p:sp>
        <p:nvSpPr>
          <p:cNvPr id="12" name="Title Placeholder 1">
            <a:extLst>
              <a:ext uri="{FF2B5EF4-FFF2-40B4-BE49-F238E27FC236}">
                <a16:creationId xmlns:a16="http://schemas.microsoft.com/office/drawing/2014/main" id="{A3F6526D-CB08-4F6C-A136-1F255261D295}"/>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038EE6AB-10E6-4B84-9FFE-D7ED552CD20B}"/>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30818298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81ACA0-1B7A-40E4-81ED-3D0711EABB82}"/>
              </a:ext>
              <a:ext uri="{C183D7F6-B498-43B3-948B-1728B52AA6E4}">
                <adec:decorative xmlns:adec="http://schemas.microsoft.com/office/drawing/2017/decorative" val="1"/>
              </a:ext>
            </a:extLst>
          </p:cNvPr>
          <p:cNvSpPr>
            <a:spLocks noGrp="1"/>
          </p:cNvSpPr>
          <p:nvPr>
            <p:ph type="pic" sz="quarter" idx="16"/>
          </p:nvPr>
        </p:nvSpPr>
        <p:spPr>
          <a:xfrm>
            <a:off x="0" y="-99060"/>
            <a:ext cx="12192000" cy="6957060"/>
          </a:xfrm>
          <a:prstGeom prst="rect">
            <a:avLst/>
          </a:prstGeom>
          <a:solidFill>
            <a:schemeClr val="accent3"/>
          </a:solidFill>
        </p:spPr>
        <p:txBody>
          <a:bodyPr/>
          <a:lstStyle/>
          <a:p>
            <a:r>
              <a:rPr lang="en-US"/>
              <a:t>Click icon to add picture</a:t>
            </a:r>
          </a:p>
        </p:txBody>
      </p:sp>
      <p:sp>
        <p:nvSpPr>
          <p:cNvPr id="10" name="Title 1">
            <a:extLst>
              <a:ext uri="{FF2B5EF4-FFF2-40B4-BE49-F238E27FC236}">
                <a16:creationId xmlns:a16="http://schemas.microsoft.com/office/drawing/2014/main" id="{9F9E9224-24D8-4DCF-9C33-2E58B219C3F2}"/>
              </a:ext>
            </a:extLst>
          </p:cNvPr>
          <p:cNvSpPr>
            <a:spLocks noGrp="1"/>
          </p:cNvSpPr>
          <p:nvPr>
            <p:ph type="title" hasCustomPrompt="1"/>
          </p:nvPr>
        </p:nvSpPr>
        <p:spPr>
          <a:xfrm>
            <a:off x="5635638" y="3537099"/>
            <a:ext cx="6031363" cy="1950522"/>
          </a:xfrm>
          <a:prstGeom prst="rect">
            <a:avLst/>
          </a:prstGeom>
        </p:spPr>
        <p:txBody>
          <a:bodyPr anchor="t">
            <a:noAutofit/>
          </a:bodyPr>
          <a:lstStyle>
            <a:lvl1pPr algn="r">
              <a:lnSpc>
                <a:spcPct val="100000"/>
              </a:lnSpc>
              <a:defRPr sz="4800" b="1" baseline="0">
                <a:solidFill>
                  <a:schemeClr val="bg1"/>
                </a:solidFill>
                <a:latin typeface="+mj-lt"/>
              </a:defRPr>
            </a:lvl1pPr>
          </a:lstStyle>
          <a:p>
            <a:r>
              <a:rPr lang="en-GB" noProof="0"/>
              <a:t>Divider</a:t>
            </a:r>
          </a:p>
        </p:txBody>
      </p:sp>
      <p:sp>
        <p:nvSpPr>
          <p:cNvPr id="11" name="Marcador de texto 3">
            <a:extLst>
              <a:ext uri="{FF2B5EF4-FFF2-40B4-BE49-F238E27FC236}">
                <a16:creationId xmlns:a16="http://schemas.microsoft.com/office/drawing/2014/main" id="{8E0541BB-1CF6-4451-A262-B98E85231DF4}"/>
              </a:ext>
            </a:extLst>
          </p:cNvPr>
          <p:cNvSpPr>
            <a:spLocks noGrp="1"/>
          </p:cNvSpPr>
          <p:nvPr>
            <p:ph type="body" sz="quarter" idx="15" hasCustomPrompt="1"/>
          </p:nvPr>
        </p:nvSpPr>
        <p:spPr>
          <a:xfrm>
            <a:off x="10000527" y="2037144"/>
            <a:ext cx="1666474" cy="1309160"/>
          </a:xfrm>
          <a:prstGeom prst="rect">
            <a:avLst/>
          </a:prstGeom>
        </p:spPr>
        <p:txBody>
          <a:bodyPr>
            <a:noAutofit/>
          </a:bodyPr>
          <a:lstStyle>
            <a:lvl1pPr marL="0" indent="0" algn="r">
              <a:lnSpc>
                <a:spcPct val="100000"/>
              </a:lnSpc>
              <a:buNone/>
              <a:defRPr sz="9600" b="1">
                <a:solidFill>
                  <a:schemeClr val="bg1"/>
                </a:solidFill>
              </a:defRPr>
            </a:lvl1pPr>
          </a:lstStyle>
          <a:p>
            <a:pPr lvl="0"/>
            <a:r>
              <a:rPr lang="en-GB" noProof="0"/>
              <a:t>1.</a:t>
            </a:r>
          </a:p>
        </p:txBody>
      </p:sp>
      <p:sp>
        <p:nvSpPr>
          <p:cNvPr id="12" name="Title Placeholder 1">
            <a:extLst>
              <a:ext uri="{FF2B5EF4-FFF2-40B4-BE49-F238E27FC236}">
                <a16:creationId xmlns:a16="http://schemas.microsoft.com/office/drawing/2014/main" id="{4BB64B33-DD78-4377-8FF2-3DF3DF87D61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105D3303-E95A-4D83-BB25-0975FB8DEFBD}"/>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7805435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and two photos">
    <p:spTree>
      <p:nvGrpSpPr>
        <p:cNvPr id="1" name=""/>
        <p:cNvGrpSpPr/>
        <p:nvPr/>
      </p:nvGrpSpPr>
      <p:grpSpPr>
        <a:xfrm>
          <a:off x="0" y="0"/>
          <a:ext cx="0" cy="0"/>
          <a:chOff x="0" y="0"/>
          <a:chExt cx="0" cy="0"/>
        </a:xfrm>
      </p:grpSpPr>
      <p:sp>
        <p:nvSpPr>
          <p:cNvPr id="12" name="Picture Placeholder 2">
            <a:extLst>
              <a:ext uri="{C183D7F6-B498-43B3-948B-1728B52AA6E4}">
                <adec:decorative xmlns:adec="http://schemas.microsoft.com/office/drawing/2017/decorative" val="1"/>
              </a:ext>
            </a:extLst>
          </p:cNvPr>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10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a:extLst>
              <a:ext uri="{C183D7F6-B498-43B3-948B-1728B52AA6E4}">
                <adec:decorative xmlns:adec="http://schemas.microsoft.com/office/drawing/2017/decorative" val="1"/>
              </a:ext>
            </a:extLst>
          </p:cNvPr>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10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6" name="Title 1"/>
          <p:cNvSpPr>
            <a:spLocks noGrp="1"/>
          </p:cNvSpPr>
          <p:nvPr>
            <p:ph type="title"/>
          </p:nvPr>
        </p:nvSpPr>
        <p:spPr>
          <a:xfrm>
            <a:off x="622570" y="188913"/>
            <a:ext cx="5274264" cy="1535715"/>
          </a:xfrm>
          <a:prstGeom prst="rect">
            <a:avLst/>
          </a:prstGeom>
        </p:spPr>
        <p:txBody>
          <a:bodyPr anchor="t">
            <a:noAutofit/>
          </a:bodyPr>
          <a:lstStyle>
            <a:lvl1pPr>
              <a:lnSpc>
                <a:spcPct val="100000"/>
              </a:lnSpc>
              <a:defRPr lang="en-US" sz="4000" b="1" kern="1200" noProof="0" dirty="0" smtClean="0">
                <a:solidFill>
                  <a:schemeClr val="tx2"/>
                </a:solidFill>
                <a:latin typeface="+mj-lt"/>
                <a:ea typeface="+mj-ea"/>
                <a:cs typeface="+mj-cs"/>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621795" y="1832714"/>
            <a:ext cx="5262734"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614001" y="2511706"/>
            <a:ext cx="5146720" cy="3789649"/>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7427778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II">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73D27CE-EE74-4A10-B22E-DEF851609FE6}"/>
              </a:ext>
              <a:ext uri="{C183D7F6-B498-43B3-948B-1728B52AA6E4}">
                <adec:decorative xmlns:adec="http://schemas.microsoft.com/office/drawing/2017/decorative" val="1"/>
              </a:ext>
            </a:extLst>
          </p:cNvPr>
          <p:cNvSpPr>
            <a:spLocks noGrp="1"/>
          </p:cNvSpPr>
          <p:nvPr>
            <p:ph type="pic" sz="quarter" idx="14"/>
          </p:nvPr>
        </p:nvSpPr>
        <p:spPr>
          <a:xfrm>
            <a:off x="-152400" y="0"/>
            <a:ext cx="1234440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10" name="Title 1"/>
          <p:cNvSpPr>
            <a:spLocks noGrp="1"/>
          </p:cNvSpPr>
          <p:nvPr>
            <p:ph type="title" hasCustomPrompt="1"/>
          </p:nvPr>
        </p:nvSpPr>
        <p:spPr>
          <a:xfrm>
            <a:off x="622570" y="899886"/>
            <a:ext cx="10684166" cy="4267200"/>
          </a:xfrm>
          <a:prstGeom prst="rect">
            <a:avLst/>
          </a:prstGeom>
        </p:spPr>
        <p:txBody>
          <a:bodyPr anchor="b">
            <a:normAutofit/>
          </a:bodyPr>
          <a:lstStyle>
            <a:lvl1pPr>
              <a:lnSpc>
                <a:spcPct val="100000"/>
              </a:lnSpc>
              <a:defRPr lang="en-GB" sz="4000" b="1" kern="1200" noProof="0" dirty="0">
                <a:solidFill>
                  <a:schemeClr val="bg1"/>
                </a:solidFill>
                <a:latin typeface="+mj-lt"/>
                <a:ea typeface="+mj-ea"/>
                <a:cs typeface="+mj-cs"/>
              </a:defRPr>
            </a:lvl1pPr>
          </a:lstStyle>
          <a:p>
            <a:r>
              <a:rPr lang="en-GB" noProof="0"/>
              <a:t>“Click to insert your quote”</a:t>
            </a:r>
          </a:p>
        </p:txBody>
      </p:sp>
      <p:sp>
        <p:nvSpPr>
          <p:cNvPr id="6" name="Text Placeholder 19"/>
          <p:cNvSpPr>
            <a:spLocks noGrp="1"/>
          </p:cNvSpPr>
          <p:nvPr>
            <p:ph type="body" sz="quarter" idx="13"/>
          </p:nvPr>
        </p:nvSpPr>
        <p:spPr>
          <a:xfrm>
            <a:off x="622570" y="5240908"/>
            <a:ext cx="4263250" cy="498992"/>
          </a:xfrm>
          <a:prstGeom prst="rect">
            <a:avLst/>
          </a:prstGeom>
        </p:spPr>
        <p:txBody>
          <a:bodyPr>
            <a:noAutofit/>
          </a:bodyPr>
          <a:lstStyle>
            <a:lvl1pPr marL="0" indent="0">
              <a:lnSpc>
                <a:spcPct val="100000"/>
              </a:lnSpc>
              <a:buNone/>
              <a:defRPr sz="1600" i="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CuadroTexto 10">
            <a:extLst>
              <a:ext uri="{FF2B5EF4-FFF2-40B4-BE49-F238E27FC236}">
                <a16:creationId xmlns:a16="http://schemas.microsoft.com/office/drawing/2014/main" id="{1A69431B-D0BB-43C1-A8DE-A9DA59AC7192}"/>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pPr>
              <a:lnSpc>
                <a:spcPct val="100000"/>
              </a:lnSpc>
            </a:pPr>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lnSpc>
                  <a:spcPct val="100000"/>
                </a:lnSpc>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Title Placeholder 1">
            <a:extLst>
              <a:ext uri="{FF2B5EF4-FFF2-40B4-BE49-F238E27FC236}">
                <a16:creationId xmlns:a16="http://schemas.microsoft.com/office/drawing/2014/main" id="{52030FC9-F6AE-45BE-BA62-A3BD75989390}"/>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200A2DCF-6EAF-413A-896C-87A51705E2F4}"/>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16883412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and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73D27CE-EE74-4A10-B22E-DEF851609FE6}"/>
              </a:ext>
              <a:ext uri="{C183D7F6-B498-43B3-948B-1728B52AA6E4}">
                <adec:decorative xmlns:adec="http://schemas.microsoft.com/office/drawing/2017/decorative" val="1"/>
              </a:ext>
            </a:extLst>
          </p:cNvPr>
          <p:cNvSpPr>
            <a:spLocks noGrp="1"/>
          </p:cNvSpPr>
          <p:nvPr>
            <p:ph type="pic" sz="quarter" idx="14"/>
          </p:nvPr>
        </p:nvSpPr>
        <p:spPr>
          <a:xfrm>
            <a:off x="0" y="0"/>
            <a:ext cx="1219200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10" name="Title 1"/>
          <p:cNvSpPr>
            <a:spLocks noGrp="1"/>
          </p:cNvSpPr>
          <p:nvPr>
            <p:ph type="title"/>
          </p:nvPr>
        </p:nvSpPr>
        <p:spPr>
          <a:xfrm>
            <a:off x="287338" y="3053017"/>
            <a:ext cx="11460377" cy="886766"/>
          </a:xfrm>
          <a:prstGeom prst="rect">
            <a:avLst/>
          </a:prstGeom>
        </p:spPr>
        <p:txBody>
          <a:bodyPr anchor="ctr">
            <a:normAutofit/>
          </a:bodyPr>
          <a:lstStyle>
            <a:lvl1pPr algn="ctr">
              <a:lnSpc>
                <a:spcPct val="100000"/>
              </a:lnSpc>
              <a:defRPr lang="en-GB" sz="4000" b="1" kern="1200" noProof="0" dirty="0">
                <a:solidFill>
                  <a:schemeClr val="bg1"/>
                </a:solidFill>
                <a:latin typeface="+mj-lt"/>
                <a:ea typeface="+mj-ea"/>
                <a:cs typeface="+mj-cs"/>
              </a:defRPr>
            </a:lvl1pPr>
          </a:lstStyle>
          <a:p>
            <a:r>
              <a:rPr lang="en-US" noProof="0"/>
              <a:t>Click to edit Master title style</a:t>
            </a:r>
            <a:endParaRPr lang="en-GB" noProof="0"/>
          </a:p>
        </p:txBody>
      </p:sp>
      <p:sp>
        <p:nvSpPr>
          <p:cNvPr id="7" name="CuadroTexto 10">
            <a:extLst>
              <a:ext uri="{FF2B5EF4-FFF2-40B4-BE49-F238E27FC236}">
                <a16:creationId xmlns:a16="http://schemas.microsoft.com/office/drawing/2014/main" id="{39B65EE4-2E96-4607-B95A-64913F0F302F}"/>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pPr>
              <a:lnSpc>
                <a:spcPct val="100000"/>
              </a:lnSpc>
            </a:pPr>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lnSpc>
                  <a:spcPct val="100000"/>
                </a:lnSpc>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Title Placeholder 1">
            <a:extLst>
              <a:ext uri="{FF2B5EF4-FFF2-40B4-BE49-F238E27FC236}">
                <a16:creationId xmlns:a16="http://schemas.microsoft.com/office/drawing/2014/main" id="{48B1AB5C-37F7-460B-B5A3-5EDB7DFA9942}"/>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1" name="Freeform 5">
            <a:extLst>
              <a:ext uri="{FF2B5EF4-FFF2-40B4-BE49-F238E27FC236}">
                <a16:creationId xmlns:a16="http://schemas.microsoft.com/office/drawing/2014/main" id="{821469CE-C35D-42CE-B2D7-DEFD6FEB98BB}"/>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321868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genda I">
    <p:spTree>
      <p:nvGrpSpPr>
        <p:cNvPr id="1" name=""/>
        <p:cNvGrpSpPr/>
        <p:nvPr/>
      </p:nvGrpSpPr>
      <p:grpSpPr>
        <a:xfrm>
          <a:off x="0" y="0"/>
          <a:ext cx="0" cy="0"/>
          <a:chOff x="0" y="0"/>
          <a:chExt cx="0" cy="0"/>
        </a:xfrm>
      </p:grpSpPr>
      <p:sp>
        <p:nvSpPr>
          <p:cNvPr id="7" name="CuadroTexto 1">
            <a:extLst>
              <a:ext uri="{FF2B5EF4-FFF2-40B4-BE49-F238E27FC236}">
                <a16:creationId xmlns:a16="http://schemas.microsoft.com/office/drawing/2014/main" id="{46CA62BE-C043-4B38-AD0C-1734835E95D9}"/>
              </a:ext>
            </a:extLst>
          </p:cNvPr>
          <p:cNvSpPr txBox="1"/>
          <p:nvPr userDrawn="1"/>
        </p:nvSpPr>
        <p:spPr>
          <a:xfrm>
            <a:off x="1444169" y="2988294"/>
            <a:ext cx="2489202" cy="707886"/>
          </a:xfrm>
          <a:prstGeom prst="rect">
            <a:avLst/>
          </a:prstGeom>
          <a:noFill/>
        </p:spPr>
        <p:txBody>
          <a:bodyPr wrap="square" rtlCol="0">
            <a:spAutoFit/>
          </a:bodyPr>
          <a:lstStyle/>
          <a:p>
            <a:r>
              <a:rPr lang="en-US" sz="4000" b="1">
                <a:latin typeface="Amadeus" panose="02000506020000020004" pitchFamily="50" charset="0"/>
              </a:rPr>
              <a:t>Agenda</a:t>
            </a:r>
            <a:endParaRPr lang="es-ES" sz="3200" b="1">
              <a:latin typeface="Amadeus" panose="02000506020000020004" pitchFamily="50" charset="0"/>
            </a:endParaRPr>
          </a:p>
        </p:txBody>
      </p:sp>
    </p:spTree>
    <p:extLst>
      <p:ext uri="{BB962C8B-B14F-4D97-AF65-F5344CB8AC3E}">
        <p14:creationId xmlns:p14="http://schemas.microsoft.com/office/powerpoint/2010/main" val="1292112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slide with picture">
    <p:spTree>
      <p:nvGrpSpPr>
        <p:cNvPr id="1" name=""/>
        <p:cNvGrpSpPr/>
        <p:nvPr/>
      </p:nvGrpSpPr>
      <p:grpSpPr>
        <a:xfrm>
          <a:off x="0" y="0"/>
          <a:ext cx="0" cy="0"/>
          <a:chOff x="0" y="0"/>
          <a:chExt cx="0" cy="0"/>
        </a:xfrm>
      </p:grpSpPr>
      <p:sp>
        <p:nvSpPr>
          <p:cNvPr id="61" name="Picture Placeholder 6">
            <a:extLst>
              <a:ext uri="{C183D7F6-B498-43B3-948B-1728B52AA6E4}">
                <adec:decorative xmlns:adec="http://schemas.microsoft.com/office/drawing/2017/decorative" val="1"/>
              </a:ext>
            </a:extLst>
          </p:cNvPr>
          <p:cNvSpPr>
            <a:spLocks noGrp="1"/>
          </p:cNvSpPr>
          <p:nvPr>
            <p:ph type="pic" sz="quarter" idx="12" hasCustomPrompt="1"/>
          </p:nvPr>
        </p:nvSpPr>
        <p:spPr>
          <a:xfrm>
            <a:off x="-9728" y="-11316"/>
            <a:ext cx="12201728" cy="6869316"/>
          </a:xfrm>
          <a:prstGeom prst="rect">
            <a:avLst/>
          </a:prstGeom>
          <a:solidFill>
            <a:schemeClr val="accent3"/>
          </a:solidFill>
        </p:spPr>
        <p:txBody>
          <a:bodyPr anchor="ctr">
            <a:normAutofit/>
          </a:bodyPr>
          <a:lstStyle>
            <a:lvl1pPr marL="0" indent="0" algn="ctr">
              <a:lnSpc>
                <a:spcPct val="100000"/>
              </a:lnSpc>
              <a:buNone/>
              <a:defRPr sz="1800" b="1" baseline="0"/>
            </a:lvl1pPr>
          </a:lstStyle>
          <a:p>
            <a:pPr lvl="0"/>
            <a:r>
              <a:rPr lang="en-GB" noProof="0"/>
              <a:t>                                                          &lt;  Insert your picture here</a:t>
            </a:r>
          </a:p>
        </p:txBody>
      </p:sp>
      <p:sp>
        <p:nvSpPr>
          <p:cNvPr id="95" name="Title 1"/>
          <p:cNvSpPr>
            <a:spLocks noGrp="1"/>
          </p:cNvSpPr>
          <p:nvPr>
            <p:ph type="title" hasCustomPrompt="1"/>
          </p:nvPr>
        </p:nvSpPr>
        <p:spPr>
          <a:xfrm>
            <a:off x="547288" y="2840476"/>
            <a:ext cx="4601584" cy="988402"/>
          </a:xfrm>
          <a:prstGeom prst="rect">
            <a:avLst/>
          </a:prstGeom>
        </p:spPr>
        <p:txBody>
          <a:bodyPr anchor="t">
            <a:noAutofit/>
          </a:bodyPr>
          <a:lstStyle>
            <a:lvl1pPr>
              <a:lnSpc>
                <a:spcPct val="100000"/>
              </a:lnSpc>
              <a:defRPr sz="4800" b="1" baseline="0">
                <a:solidFill>
                  <a:schemeClr val="bg1"/>
                </a:solidFill>
                <a:latin typeface="+mj-lt"/>
              </a:defRPr>
            </a:lvl1pPr>
          </a:lstStyle>
          <a:p>
            <a:r>
              <a:rPr lang="en-GB" noProof="0"/>
              <a:t>Thanks!</a:t>
            </a:r>
          </a:p>
        </p:txBody>
      </p:sp>
      <p:sp>
        <p:nvSpPr>
          <p:cNvPr id="13" name="AutoShape 3">
            <a:extLst>
              <a:ext uri="{FF2B5EF4-FFF2-40B4-BE49-F238E27FC236}">
                <a16:creationId xmlns:a16="http://schemas.microsoft.com/office/drawing/2014/main" id="{72072D00-A538-411F-8A2A-09E8C1C9E02D}"/>
              </a:ext>
            </a:extLst>
          </p:cNvPr>
          <p:cNvSpPr>
            <a:spLocks noChangeAspect="1" noChangeArrowheads="1" noTextEdit="1"/>
          </p:cNvSpPr>
          <p:nvPr userDrawn="1"/>
        </p:nvSpPr>
        <p:spPr bwMode="auto">
          <a:xfrm>
            <a:off x="2259404" y="6348849"/>
            <a:ext cx="458258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sz="1800"/>
          </a:p>
        </p:txBody>
      </p:sp>
      <p:sp>
        <p:nvSpPr>
          <p:cNvPr id="14" name="Text Placeholder 23">
            <a:extLst>
              <a:ext uri="{FF2B5EF4-FFF2-40B4-BE49-F238E27FC236}">
                <a16:creationId xmlns:a16="http://schemas.microsoft.com/office/drawing/2014/main" id="{5802582D-D76C-46E8-9C02-FBE6BE605098}"/>
              </a:ext>
            </a:extLst>
          </p:cNvPr>
          <p:cNvSpPr>
            <a:spLocks noGrp="1"/>
          </p:cNvSpPr>
          <p:nvPr>
            <p:ph type="body" sz="quarter" idx="39" hasCustomPrompt="1"/>
          </p:nvPr>
        </p:nvSpPr>
        <p:spPr>
          <a:xfrm>
            <a:off x="2496866" y="6318158"/>
            <a:ext cx="1602489" cy="178471"/>
          </a:xfrm>
          <a:prstGeom prst="rect">
            <a:avLst/>
          </a:prstGeom>
        </p:spPr>
        <p:txBody>
          <a:bodyPr>
            <a:noAutofit/>
          </a:bodyPr>
          <a:lstStyle>
            <a:lvl1pPr marL="0" indent="0" algn="l">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15" name="Text Placeholder 23">
            <a:extLst>
              <a:ext uri="{FF2B5EF4-FFF2-40B4-BE49-F238E27FC236}">
                <a16:creationId xmlns:a16="http://schemas.microsoft.com/office/drawing/2014/main" id="{F2AAF8E3-8DE6-45D1-821B-DB6C730D2C1E}"/>
              </a:ext>
            </a:extLst>
          </p:cNvPr>
          <p:cNvSpPr>
            <a:spLocks noGrp="1"/>
          </p:cNvSpPr>
          <p:nvPr>
            <p:ph type="body" sz="quarter" idx="40" hasCustomPrompt="1"/>
          </p:nvPr>
        </p:nvSpPr>
        <p:spPr>
          <a:xfrm>
            <a:off x="2052626" y="6519209"/>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16" name="Text Placeholder 23">
            <a:extLst>
              <a:ext uri="{FF2B5EF4-FFF2-40B4-BE49-F238E27FC236}">
                <a16:creationId xmlns:a16="http://schemas.microsoft.com/office/drawing/2014/main" id="{8319AA32-9109-4EDF-B0B4-AF176F2F4A0B}"/>
              </a:ext>
            </a:extLst>
          </p:cNvPr>
          <p:cNvSpPr>
            <a:spLocks noGrp="1"/>
          </p:cNvSpPr>
          <p:nvPr>
            <p:ph type="body" sz="quarter" idx="38" hasCustomPrompt="1"/>
          </p:nvPr>
        </p:nvSpPr>
        <p:spPr>
          <a:xfrm>
            <a:off x="539067" y="6298613"/>
            <a:ext cx="1601606" cy="390246"/>
          </a:xfrm>
          <a:prstGeom prst="rect">
            <a:avLst/>
          </a:prstGeo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17" name="Freeform 5">
            <a:extLst>
              <a:ext uri="{FF2B5EF4-FFF2-40B4-BE49-F238E27FC236}">
                <a16:creationId xmlns:a16="http://schemas.microsoft.com/office/drawing/2014/main" id="{DB1AD877-2A0B-4FFB-BBFF-D8ACB033AAA6}"/>
              </a:ext>
            </a:extLst>
          </p:cNvPr>
          <p:cNvSpPr>
            <a:spLocks/>
          </p:cNvSpPr>
          <p:nvPr userDrawn="1"/>
        </p:nvSpPr>
        <p:spPr bwMode="auto">
          <a:xfrm>
            <a:off x="584008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p>
        </p:txBody>
      </p:sp>
      <p:sp>
        <p:nvSpPr>
          <p:cNvPr id="18" name="Freeform 5">
            <a:extLst>
              <a:ext uri="{FF2B5EF4-FFF2-40B4-BE49-F238E27FC236}">
                <a16:creationId xmlns:a16="http://schemas.microsoft.com/office/drawing/2014/main" id="{7BD326D9-737F-4B64-B8AE-ED70F4AA2CAF}"/>
              </a:ext>
            </a:extLst>
          </p:cNvPr>
          <p:cNvSpPr>
            <a:spLocks noEditPoints="1"/>
          </p:cNvSpPr>
          <p:nvPr userDrawn="1"/>
        </p:nvSpPr>
        <p:spPr bwMode="auto">
          <a:xfrm>
            <a:off x="375389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19" name="Freeform 6">
            <a:extLst>
              <a:ext uri="{FF2B5EF4-FFF2-40B4-BE49-F238E27FC236}">
                <a16:creationId xmlns:a16="http://schemas.microsoft.com/office/drawing/2014/main" id="{1C53D199-AADA-4776-B036-A6F0C05EBFB5}"/>
              </a:ext>
            </a:extLst>
          </p:cNvPr>
          <p:cNvSpPr>
            <a:spLocks/>
          </p:cNvSpPr>
          <p:nvPr userDrawn="1"/>
        </p:nvSpPr>
        <p:spPr bwMode="auto">
          <a:xfrm>
            <a:off x="465559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0" name="Freeform 7">
            <a:extLst>
              <a:ext uri="{FF2B5EF4-FFF2-40B4-BE49-F238E27FC236}">
                <a16:creationId xmlns:a16="http://schemas.microsoft.com/office/drawing/2014/main" id="{9C148423-4B48-448D-9F3E-B109FFCD82C2}"/>
              </a:ext>
            </a:extLst>
          </p:cNvPr>
          <p:cNvSpPr>
            <a:spLocks noEditPoints="1"/>
          </p:cNvSpPr>
          <p:nvPr userDrawn="1"/>
        </p:nvSpPr>
        <p:spPr bwMode="auto">
          <a:xfrm>
            <a:off x="495087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1" name="Freeform 8">
            <a:extLst>
              <a:ext uri="{FF2B5EF4-FFF2-40B4-BE49-F238E27FC236}">
                <a16:creationId xmlns:a16="http://schemas.microsoft.com/office/drawing/2014/main" id="{D28DAA78-9F2B-489A-AC0D-2CA773E7933F}"/>
              </a:ext>
            </a:extLst>
          </p:cNvPr>
          <p:cNvSpPr>
            <a:spLocks noEditPoints="1"/>
          </p:cNvSpPr>
          <p:nvPr userDrawn="1"/>
        </p:nvSpPr>
        <p:spPr bwMode="auto">
          <a:xfrm>
            <a:off x="40539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2" name="Freeform 9">
            <a:extLst>
              <a:ext uri="{FF2B5EF4-FFF2-40B4-BE49-F238E27FC236}">
                <a16:creationId xmlns:a16="http://schemas.microsoft.com/office/drawing/2014/main" id="{5270EB8C-C3FF-4F25-B21E-152F461A315D}"/>
              </a:ext>
            </a:extLst>
          </p:cNvPr>
          <p:cNvSpPr>
            <a:spLocks noEditPoints="1"/>
          </p:cNvSpPr>
          <p:nvPr userDrawn="1"/>
        </p:nvSpPr>
        <p:spPr bwMode="auto">
          <a:xfrm>
            <a:off x="55525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3" name="Freeform 10">
            <a:extLst>
              <a:ext uri="{FF2B5EF4-FFF2-40B4-BE49-F238E27FC236}">
                <a16:creationId xmlns:a16="http://schemas.microsoft.com/office/drawing/2014/main" id="{1FB69745-9988-4F9D-BDEE-C3DCC35B369E}"/>
              </a:ext>
            </a:extLst>
          </p:cNvPr>
          <p:cNvSpPr>
            <a:spLocks noEditPoints="1"/>
          </p:cNvSpPr>
          <p:nvPr userDrawn="1"/>
        </p:nvSpPr>
        <p:spPr bwMode="auto">
          <a:xfrm>
            <a:off x="525249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4" name="Freeform 11">
            <a:extLst>
              <a:ext uri="{FF2B5EF4-FFF2-40B4-BE49-F238E27FC236}">
                <a16:creationId xmlns:a16="http://schemas.microsoft.com/office/drawing/2014/main" id="{5804EA62-A486-42EF-9F3A-6BFD123CDBD2}"/>
              </a:ext>
            </a:extLst>
          </p:cNvPr>
          <p:cNvSpPr>
            <a:spLocks noEditPoints="1"/>
          </p:cNvSpPr>
          <p:nvPr userDrawn="1"/>
        </p:nvSpPr>
        <p:spPr bwMode="auto">
          <a:xfrm>
            <a:off x="435397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6" name="Title Placeholder 1">
            <a:extLst>
              <a:ext uri="{FF2B5EF4-FFF2-40B4-BE49-F238E27FC236}">
                <a16:creationId xmlns:a16="http://schemas.microsoft.com/office/drawing/2014/main" id="{2E39B673-BB32-413C-9DC2-FF3FB13F13F3}"/>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Tree>
    <p:extLst>
      <p:ext uri="{BB962C8B-B14F-4D97-AF65-F5344CB8AC3E}">
        <p14:creationId xmlns:p14="http://schemas.microsoft.com/office/powerpoint/2010/main" val="4215406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p:bg>
      <p:bgPr>
        <a:solidFill>
          <a:schemeClr val="bg1"/>
        </a:solidFill>
        <a:effectLst/>
      </p:bgPr>
    </p:bg>
    <p:spTree>
      <p:nvGrpSpPr>
        <p:cNvPr id="1" name=""/>
        <p:cNvGrpSpPr/>
        <p:nvPr/>
      </p:nvGrpSpPr>
      <p:grpSpPr>
        <a:xfrm>
          <a:off x="0" y="0"/>
          <a:ext cx="0" cy="0"/>
          <a:chOff x="0" y="0"/>
          <a:chExt cx="0" cy="0"/>
        </a:xfrm>
      </p:grpSpPr>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5" name="Title 1"/>
          <p:cNvSpPr>
            <a:spLocks noGrp="1"/>
          </p:cNvSpPr>
          <p:nvPr>
            <p:ph type="title" hasCustomPrompt="1"/>
          </p:nvPr>
        </p:nvSpPr>
        <p:spPr>
          <a:xfrm>
            <a:off x="576473" y="2227939"/>
            <a:ext cx="6031363" cy="1950522"/>
          </a:xfrm>
        </p:spPr>
        <p:txBody>
          <a:bodyPr anchor="t">
            <a:noAutofit/>
          </a:bodyPr>
          <a:lstStyle>
            <a:lvl1pPr>
              <a:lnSpc>
                <a:spcPct val="100000"/>
              </a:lnSpc>
              <a:defRPr sz="4800" b="1" baseline="0">
                <a:solidFill>
                  <a:schemeClr val="tx2"/>
                </a:solidFill>
                <a:latin typeface="+mj-lt"/>
              </a:defRPr>
            </a:lvl1pPr>
          </a:lstStyle>
          <a:p>
            <a:r>
              <a:rPr lang="en-GB" noProof="0"/>
              <a:t>Divider</a:t>
            </a:r>
          </a:p>
        </p:txBody>
      </p:sp>
      <p:sp>
        <p:nvSpPr>
          <p:cNvPr id="22" name="Marcador de texto 3"/>
          <p:cNvSpPr>
            <a:spLocks noGrp="1"/>
          </p:cNvSpPr>
          <p:nvPr>
            <p:ph type="body" sz="quarter" idx="15" hasCustomPrompt="1"/>
          </p:nvPr>
        </p:nvSpPr>
        <p:spPr>
          <a:xfrm>
            <a:off x="576263" y="727984"/>
            <a:ext cx="1382712" cy="1309160"/>
          </a:xfrm>
          <a:prstGeom prst="rect">
            <a:avLst/>
          </a:prstGeom>
        </p:spPr>
        <p:txBody>
          <a:bodyPr>
            <a:noAutofit/>
          </a:bodyPr>
          <a:lstStyle>
            <a:lvl1pPr marL="0" indent="0">
              <a:lnSpc>
                <a:spcPct val="100000"/>
              </a:lnSpc>
              <a:buNone/>
              <a:defRPr sz="9600" b="1">
                <a:solidFill>
                  <a:schemeClr val="accent3"/>
                </a:solidFill>
              </a:defRPr>
            </a:lvl1pPr>
          </a:lstStyle>
          <a:p>
            <a:pPr lvl="0"/>
            <a:r>
              <a:rPr lang="en-GB" noProof="0"/>
              <a:t>1.</a:t>
            </a:r>
          </a:p>
        </p:txBody>
      </p:sp>
    </p:spTree>
    <p:extLst>
      <p:ext uri="{BB962C8B-B14F-4D97-AF65-F5344CB8AC3E}">
        <p14:creationId xmlns:p14="http://schemas.microsoft.com/office/powerpoint/2010/main" val="1951879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ly title and subtitle">
    <p:spTree>
      <p:nvGrpSpPr>
        <p:cNvPr id="1" name=""/>
        <p:cNvGrpSpPr/>
        <p:nvPr/>
      </p:nvGrpSpPr>
      <p:grpSpPr>
        <a:xfrm>
          <a:off x="0" y="0"/>
          <a:ext cx="0" cy="0"/>
          <a:chOff x="0" y="0"/>
          <a:chExt cx="0" cy="0"/>
        </a:xfrm>
      </p:grpSpPr>
      <p:sp>
        <p:nvSpPr>
          <p:cNvPr id="7" name="Title 1"/>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0" name="Text Placeholder 19"/>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601378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BA132F-2579-4E9F-8FF7-CD2150EEA9B6}"/>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Tree>
    <p:extLst>
      <p:ext uri="{BB962C8B-B14F-4D97-AF65-F5344CB8AC3E}">
        <p14:creationId xmlns:p14="http://schemas.microsoft.com/office/powerpoint/2010/main" val="201291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29" name="Marcador de texto 2"/>
          <p:cNvSpPr>
            <a:spLocks noGrp="1"/>
          </p:cNvSpPr>
          <p:nvPr>
            <p:ph type="body" sz="quarter" idx="18" hasCustomPrompt="1"/>
          </p:nvPr>
        </p:nvSpPr>
        <p:spPr>
          <a:xfrm>
            <a:off x="627139" y="1480159"/>
            <a:ext cx="10874423" cy="4828567"/>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2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5" name="Title 1">
            <a:extLst>
              <a:ext uri="{FF2B5EF4-FFF2-40B4-BE49-F238E27FC236}">
                <a16:creationId xmlns:a16="http://schemas.microsoft.com/office/drawing/2014/main" id="{7FF5DC9F-E0B0-47D2-8607-ED9FAEFDF4B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6" name="Text Placeholder 19">
            <a:extLst>
              <a:ext uri="{FF2B5EF4-FFF2-40B4-BE49-F238E27FC236}">
                <a16:creationId xmlns:a16="http://schemas.microsoft.com/office/drawing/2014/main" id="{70825373-49CC-4B7D-988C-6421297B3711}"/>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017811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12" name="Marcador de texto 2"/>
          <p:cNvSpPr>
            <a:spLocks noGrp="1"/>
          </p:cNvSpPr>
          <p:nvPr>
            <p:ph type="body" sz="quarter" idx="18" hasCustomPrompt="1"/>
          </p:nvPr>
        </p:nvSpPr>
        <p:spPr>
          <a:xfrm>
            <a:off x="636196" y="1480173"/>
            <a:ext cx="5148908" cy="4828566"/>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8" name="Marcador de texto 2"/>
          <p:cNvSpPr>
            <a:spLocks noGrp="1"/>
          </p:cNvSpPr>
          <p:nvPr>
            <p:ph type="body" sz="quarter" idx="19" hasCustomPrompt="1"/>
          </p:nvPr>
        </p:nvSpPr>
        <p:spPr>
          <a:xfrm>
            <a:off x="6245754" y="1472789"/>
            <a:ext cx="5310050" cy="4828566"/>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6" name="Title 1">
            <a:extLst>
              <a:ext uri="{FF2B5EF4-FFF2-40B4-BE49-F238E27FC236}">
                <a16:creationId xmlns:a16="http://schemas.microsoft.com/office/drawing/2014/main" id="{55D20256-85FC-42C9-9C19-B175EB3154E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7" name="Text Placeholder 19">
            <a:extLst>
              <a:ext uri="{FF2B5EF4-FFF2-40B4-BE49-F238E27FC236}">
                <a16:creationId xmlns:a16="http://schemas.microsoft.com/office/drawing/2014/main" id="{44C8BBB3-3B0A-4EAD-830F-427ADE470E49}"/>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9453572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2728" y="188913"/>
            <a:ext cx="11252793" cy="582052"/>
          </a:xfrm>
          <a:prstGeom prst="rect">
            <a:avLst/>
          </a:prstGeom>
        </p:spPr>
        <p:txBody>
          <a:bodyPr vert="horz" lIns="91440" tIns="0" rIns="91440" bIns="45720" rtlCol="0" anchor="t">
            <a:noAutofit/>
          </a:bodyPr>
          <a:lstStyle/>
          <a:p>
            <a:r>
              <a:rPr lang="en-US" noProof="0"/>
              <a:t>Click to edit Master title style</a:t>
            </a:r>
            <a:endParaRPr lang="en-GB" noProof="0"/>
          </a:p>
        </p:txBody>
      </p:sp>
      <p:sp>
        <p:nvSpPr>
          <p:cNvPr id="7" name="CuadroTexto 10">
            <a:extLst>
              <a:ext uri="{FF2B5EF4-FFF2-40B4-BE49-F238E27FC236}">
                <a16:creationId xmlns:a16="http://schemas.microsoft.com/office/drawing/2014/main" id="{2B0229C9-6B76-48A6-B665-519A3E659CE2}"/>
              </a:ext>
              <a:ext uri="{C183D7F6-B498-43B3-948B-1728B52AA6E4}">
                <adec:decorative xmlns:adec="http://schemas.microsoft.com/office/drawing/2017/decorative" val="0"/>
              </a:ext>
            </a:extLst>
          </p:cNvPr>
          <p:cNvSpPr txBox="1"/>
          <p:nvPr userDrawn="1"/>
        </p:nvSpPr>
        <p:spPr>
          <a:xfrm rot="16200000">
            <a:off x="217011" y="6437721"/>
            <a:ext cx="338554" cy="446629"/>
          </a:xfrm>
          <a:prstGeom prst="rect">
            <a:avLst/>
          </a:prstGeom>
          <a:noFill/>
        </p:spPr>
        <p:txBody>
          <a:bodyPr vert="vert" wrap="square" rtlCol="0">
            <a:spAutoFit/>
          </a:bodyPr>
          <a:lstStyle/>
          <a:p>
            <a:fld id="{E57627FB-D816-4EA7-98E3-793F2D9BC93A}" type="slidenum">
              <a:rPr lang="en-GB" sz="1000" noProof="0" smtClean="0">
                <a:solidFill>
                  <a:schemeClr val="tx2"/>
                </a:solidFill>
                <a:latin typeface="Amadeus" panose="02000506020000020004" pitchFamily="50" charset="0"/>
                <a:cs typeface="Arial" panose="020B0604020202020204" pitchFamily="34" charset="0"/>
              </a:rPr>
              <a:pPr/>
              <a:t>‹#›</a:t>
            </a:fld>
            <a:endParaRPr lang="en-GB" sz="1000" noProof="0">
              <a:solidFill>
                <a:schemeClr val="tx2"/>
              </a:solidFill>
              <a:latin typeface="Amadeus" panose="02000506020000020004" pitchFamily="50" charset="0"/>
              <a:cs typeface="Arial" panose="020B0604020202020204" pitchFamily="34" charset="0"/>
            </a:endParaRPr>
          </a:p>
        </p:txBody>
      </p:sp>
      <p:sp>
        <p:nvSpPr>
          <p:cNvPr id="10" name="Freeform 5">
            <a:extLst>
              <a:ext uri="{FF2B5EF4-FFF2-40B4-BE49-F238E27FC236}">
                <a16:creationId xmlns:a16="http://schemas.microsoft.com/office/drawing/2014/main" id="{98CA0A59-6C0D-4418-A0FF-632B96B2886A}"/>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9" name="Title Placeholder 1">
            <a:extLst>
              <a:ext uri="{FF2B5EF4-FFF2-40B4-BE49-F238E27FC236}">
                <a16:creationId xmlns:a16="http://schemas.microsoft.com/office/drawing/2014/main" id="{7D055ABF-2AB1-4C61-B302-923B9335E32C}"/>
              </a:ext>
              <a:ext uri="{C183D7F6-B498-43B3-948B-1728B52AA6E4}">
                <adec:decorative xmlns:adec="http://schemas.microsoft.com/office/drawing/2017/decorative" val="1"/>
              </a:ext>
            </a:extLst>
          </p:cNvPr>
          <p:cNvSpPr txBox="1">
            <a:spLocks/>
          </p:cNvSpPr>
          <p:nvPr userDrawn="1"/>
        </p:nvSpPr>
        <p:spPr>
          <a:xfrm>
            <a:off x="125797" y="3382675"/>
            <a:ext cx="299984"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rgbClr val="005EB8"/>
                </a:solidFill>
              </a:rPr>
              <a:t>© Amadeus IT Group and its affiliates and subsidiaries</a:t>
            </a:r>
          </a:p>
        </p:txBody>
      </p:sp>
      <p:sp>
        <p:nvSpPr>
          <p:cNvPr id="4" name="MSIPCMContentMarking" descr="{&quot;HashCode&quot;:648689035,&quot;Placement&quot;:&quot;Header&quot;,&quot;Top&quot;:0.0,&quot;Left&quot;:787.6028,&quot;SlideWidth&quot;:960,&quot;SlideHeight&quot;:540}">
            <a:extLst>
              <a:ext uri="{FF2B5EF4-FFF2-40B4-BE49-F238E27FC236}">
                <a16:creationId xmlns:a16="http://schemas.microsoft.com/office/drawing/2014/main" id="{16F7E7E6-0374-4F5B-9257-FF1EEE43CB32}"/>
              </a:ext>
            </a:extLst>
          </p:cNvPr>
          <p:cNvSpPr txBox="1"/>
          <p:nvPr userDrawn="1"/>
        </p:nvSpPr>
        <p:spPr>
          <a:xfrm>
            <a:off x="10002555" y="0"/>
            <a:ext cx="2189445" cy="296525"/>
          </a:xfrm>
          <a:prstGeom prst="rect">
            <a:avLst/>
          </a:prstGeom>
          <a:noFill/>
        </p:spPr>
        <p:txBody>
          <a:bodyPr vert="horz" wrap="square" lIns="0" tIns="0" rIns="0" bIns="0" rtlCol="0" anchor="ctr" anchorCtr="1">
            <a:spAutoFit/>
          </a:bodyPr>
          <a:lstStyle/>
          <a:p>
            <a:pPr algn="r">
              <a:spcBef>
                <a:spcPts val="0"/>
              </a:spcBef>
              <a:spcAft>
                <a:spcPts val="0"/>
              </a:spcAft>
            </a:pPr>
            <a:r>
              <a:rPr lang="en-US" sz="1200">
                <a:solidFill>
                  <a:srgbClr val="FF8C00"/>
                </a:solidFill>
                <a:latin typeface="Calibri" panose="020F0502020204030204" pitchFamily="34" charset="0"/>
              </a:rPr>
              <a:t>CONFIDENTIAL &amp; RESTRICTED</a:t>
            </a:r>
          </a:p>
        </p:txBody>
      </p:sp>
    </p:spTree>
    <p:extLst>
      <p:ext uri="{BB962C8B-B14F-4D97-AF65-F5344CB8AC3E}">
        <p14:creationId xmlns:p14="http://schemas.microsoft.com/office/powerpoint/2010/main" val="2049554547"/>
      </p:ext>
    </p:extLst>
  </p:cSld>
  <p:clrMap bg1="lt1" tx1="dk1" bg2="lt2" tx2="dk2" accent1="accent1" accent2="accent2" accent3="accent3" accent4="accent4" accent5="accent5" accent6="accent6" hlink="hlink" folHlink="folHlink"/>
  <p:sldLayoutIdLst>
    <p:sldLayoutId id="2147483893" r:id="rId1"/>
    <p:sldLayoutId id="2147483852" r:id="rId2"/>
    <p:sldLayoutId id="2147483853" r:id="rId3"/>
    <p:sldLayoutId id="2147483854" r:id="rId4"/>
    <p:sldLayoutId id="2147483855" r:id="rId5"/>
    <p:sldLayoutId id="2147483856" r:id="rId6"/>
    <p:sldLayoutId id="2147483857" r:id="rId7"/>
    <p:sldLayoutId id="2147483858"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95" r:id="rId23"/>
    <p:sldLayoutId id="2147483875" r:id="rId24"/>
    <p:sldLayoutId id="2147483876" r:id="rId25"/>
    <p:sldLayoutId id="2147483894" r:id="rId26"/>
    <p:sldLayoutId id="2147483877" r:id="rId27"/>
    <p:sldLayoutId id="2147483878" r:id="rId28"/>
    <p:sldLayoutId id="2147483879" r:id="rId29"/>
    <p:sldLayoutId id="2147483892" r:id="rId30"/>
    <p:sldLayoutId id="2147483891"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 id="2147483889" r:id="rId40"/>
  </p:sldLayoutIdLst>
  <p:hf hd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p15:clr>
            <a:srgbClr val="F26B43"/>
          </p15:clr>
        </p15:guide>
        <p15:guide id="2" orient="horz" pos="187">
          <p15:clr>
            <a:srgbClr val="F26B43"/>
          </p15:clr>
        </p15:guide>
        <p15:guide id="3" orient="horz" pos="119">
          <p15:clr>
            <a:srgbClr val="F26B43"/>
          </p15:clr>
        </p15:guide>
        <p15:guide id="4" orient="horz" pos="3960">
          <p15:clr>
            <a:srgbClr val="F26B43"/>
          </p15:clr>
        </p15:guide>
        <p15:guide id="5" orient="horz" pos="2184">
          <p15:clr>
            <a:srgbClr val="F26B43"/>
          </p15:clr>
        </p15:guide>
        <p15:guide id="6" pos="181">
          <p15:clr>
            <a:srgbClr val="F26B43"/>
          </p15:clr>
        </p15:guide>
        <p15:guide id="7" pos="725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www.youtube.com/watch?v=3gU3L_sGbAU"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3.png"/><Relationship Id="rId7" Type="http://schemas.openxmlformats.org/officeDocument/2006/relationships/image" Target="../media/image56.jpeg"/><Relationship Id="rId12"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5.jpeg"/><Relationship Id="rId11" Type="http://schemas.openxmlformats.org/officeDocument/2006/relationships/image" Target="../media/image60.png"/><Relationship Id="rId5" Type="http://schemas.openxmlformats.org/officeDocument/2006/relationships/image" Target="../media/image47.png"/><Relationship Id="rId10" Type="http://schemas.openxmlformats.org/officeDocument/2006/relationships/image" Target="../media/image59.png"/><Relationship Id="rId4" Type="http://schemas.openxmlformats.org/officeDocument/2006/relationships/image" Target="../media/image46.pn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73.png"/><Relationship Id="rId4" Type="http://schemas.openxmlformats.org/officeDocument/2006/relationships/hyperlink" Target="https://keptn.sh/"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N_wVBfRk8ak" TargetMode="External"/><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44E6E8-B72F-91A8-91CB-175E0B045072}"/>
              </a:ext>
            </a:extLst>
          </p:cNvPr>
          <p:cNvSpPr>
            <a:spLocks noGrp="1"/>
          </p:cNvSpPr>
          <p:nvPr>
            <p:ph type="title"/>
          </p:nvPr>
        </p:nvSpPr>
        <p:spPr>
          <a:xfrm>
            <a:off x="742950" y="971550"/>
            <a:ext cx="10666472" cy="2370701"/>
          </a:xfrm>
        </p:spPr>
        <p:txBody>
          <a:bodyPr/>
          <a:lstStyle/>
          <a:p>
            <a:r>
              <a:rPr lang="en-US"/>
              <a:t>Can two interns work in pair &amp; contribute to a CNCF open-source cloud native CI/CD project in only 3 months?  </a:t>
            </a:r>
            <a:endParaRPr lang="en-IE"/>
          </a:p>
        </p:txBody>
      </p:sp>
      <p:sp>
        <p:nvSpPr>
          <p:cNvPr id="7" name="Text Placeholder 6">
            <a:extLst>
              <a:ext uri="{FF2B5EF4-FFF2-40B4-BE49-F238E27FC236}">
                <a16:creationId xmlns:a16="http://schemas.microsoft.com/office/drawing/2014/main" id="{94F5802B-8269-963F-5A9D-5A5B2A778F4B}"/>
              </a:ext>
            </a:extLst>
          </p:cNvPr>
          <p:cNvSpPr>
            <a:spLocks noGrp="1"/>
          </p:cNvSpPr>
          <p:nvPr>
            <p:ph type="body" sz="quarter" idx="15"/>
          </p:nvPr>
        </p:nvSpPr>
        <p:spPr/>
        <p:txBody>
          <a:bodyPr>
            <a:normAutofit/>
          </a:bodyPr>
          <a:lstStyle/>
          <a:p>
            <a:r>
              <a:rPr lang="en-US"/>
              <a:t>Koumou Jonathan ASSAMAGAN</a:t>
            </a:r>
          </a:p>
          <a:p>
            <a:r>
              <a:rPr lang="en-US"/>
              <a:t>Mouhamadou KANE</a:t>
            </a:r>
          </a:p>
          <a:p>
            <a:r>
              <a:rPr lang="en-US"/>
              <a:t>CPS-RES-ESA</a:t>
            </a:r>
            <a:endParaRPr lang="en-IE"/>
          </a:p>
        </p:txBody>
      </p:sp>
      <p:pic>
        <p:nvPicPr>
          <p:cNvPr id="8"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7361CA57-A031-5111-6ED4-0B086BC1A1C7}"/>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1432784" y="5324067"/>
            <a:ext cx="1824766" cy="912383"/>
          </a:xfrm>
          <a:prstGeom prst="rect">
            <a:avLst/>
          </a:prstGeom>
          <a:solidFill>
            <a:srgbClr val="FFFFFF"/>
          </a:solidFill>
        </p:spPr>
      </p:pic>
      <p:pic>
        <p:nvPicPr>
          <p:cNvPr id="9" name="Picture 8">
            <a:extLst>
              <a:ext uri="{FF2B5EF4-FFF2-40B4-BE49-F238E27FC236}">
                <a16:creationId xmlns:a16="http://schemas.microsoft.com/office/drawing/2014/main" id="{32F62001-24F6-0CE0-D54A-CC7C09B930E9}"/>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056267" y="5324067"/>
            <a:ext cx="3996429" cy="878997"/>
          </a:xfrm>
          <a:prstGeom prst="rect">
            <a:avLst/>
          </a:prstGeom>
        </p:spPr>
      </p:pic>
    </p:spTree>
    <p:extLst>
      <p:ext uri="{BB962C8B-B14F-4D97-AF65-F5344CB8AC3E}">
        <p14:creationId xmlns:p14="http://schemas.microsoft.com/office/powerpoint/2010/main" val="1994633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789EE2-DB04-1C38-1F34-37E3DF1E83F2}"/>
              </a:ext>
            </a:extLst>
          </p:cNvPr>
          <p:cNvSpPr>
            <a:spLocks noGrp="1"/>
          </p:cNvSpPr>
          <p:nvPr>
            <p:ph type="title"/>
          </p:nvPr>
        </p:nvSpPr>
        <p:spPr/>
        <p:txBody>
          <a:bodyPr/>
          <a:lstStyle/>
          <a:p>
            <a:r>
              <a:rPr lang="en-US"/>
              <a:t>Separation of concern</a:t>
            </a:r>
          </a:p>
        </p:txBody>
      </p:sp>
      <p:pic>
        <p:nvPicPr>
          <p:cNvPr id="1026" name="Picture 2" descr="Intro">
            <a:extLst>
              <a:ext uri="{FF2B5EF4-FFF2-40B4-BE49-F238E27FC236}">
                <a16:creationId xmlns:a16="http://schemas.microsoft.com/office/drawing/2014/main" id="{F90BFDDC-B143-D07F-C750-1444DFB29B3C}"/>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5074" t="26487" r="6351" b="6353"/>
          <a:stretch/>
        </p:blipFill>
        <p:spPr bwMode="auto">
          <a:xfrm>
            <a:off x="4105072" y="1724371"/>
            <a:ext cx="6452680" cy="32561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EEB626D-3169-5853-4E7E-07E6AE34115F}"/>
              </a:ext>
            </a:extLst>
          </p:cNvPr>
          <p:cNvSpPr/>
          <p:nvPr/>
        </p:nvSpPr>
        <p:spPr>
          <a:xfrm>
            <a:off x="5278877" y="3350209"/>
            <a:ext cx="3592749" cy="34857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Cloud Events</a:t>
            </a:r>
          </a:p>
        </p:txBody>
      </p:sp>
      <p:pic>
        <p:nvPicPr>
          <p:cNvPr id="10" name="Picture 9">
            <a:extLst>
              <a:ext uri="{FF2B5EF4-FFF2-40B4-BE49-F238E27FC236}">
                <a16:creationId xmlns:a16="http://schemas.microsoft.com/office/drawing/2014/main" id="{61494E21-EF96-F960-F9C6-645958294F5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5328622" y="5233885"/>
            <a:ext cx="1471150" cy="1044103"/>
          </a:xfrm>
          <a:prstGeom prst="rect">
            <a:avLst/>
          </a:prstGeom>
        </p:spPr>
      </p:pic>
      <p:pic>
        <p:nvPicPr>
          <p:cNvPr id="12" name="Picture 11">
            <a:extLst>
              <a:ext uri="{FF2B5EF4-FFF2-40B4-BE49-F238E27FC236}">
                <a16:creationId xmlns:a16="http://schemas.microsoft.com/office/drawing/2014/main" id="{F5CECE22-1BF3-7042-1E68-BA5B232DCC0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211004" y="5133629"/>
            <a:ext cx="418076" cy="996950"/>
          </a:xfrm>
          <a:prstGeom prst="rect">
            <a:avLst/>
          </a:prstGeom>
        </p:spPr>
      </p:pic>
      <p:pic>
        <p:nvPicPr>
          <p:cNvPr id="15" name="Picture 14">
            <a:extLst>
              <a:ext uri="{FF2B5EF4-FFF2-40B4-BE49-F238E27FC236}">
                <a16:creationId xmlns:a16="http://schemas.microsoft.com/office/drawing/2014/main" id="{42CEDC4E-E443-91B8-CF1C-898A31C36D6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855185" y="4858045"/>
            <a:ext cx="240815" cy="317671"/>
          </a:xfrm>
          <a:prstGeom prst="rect">
            <a:avLst/>
          </a:prstGeom>
        </p:spPr>
      </p:pic>
      <p:pic>
        <p:nvPicPr>
          <p:cNvPr id="18" name="Picture 17">
            <a:extLst>
              <a:ext uri="{FF2B5EF4-FFF2-40B4-BE49-F238E27FC236}">
                <a16:creationId xmlns:a16="http://schemas.microsoft.com/office/drawing/2014/main" id="{86B1ED95-3C7A-2FC2-0E59-CAF2F3FAAED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211004" y="4818235"/>
            <a:ext cx="240815" cy="317671"/>
          </a:xfrm>
          <a:prstGeom prst="rect">
            <a:avLst/>
          </a:prstGeom>
        </p:spPr>
      </p:pic>
      <p:pic>
        <p:nvPicPr>
          <p:cNvPr id="19" name="Picture 18">
            <a:extLst>
              <a:ext uri="{FF2B5EF4-FFF2-40B4-BE49-F238E27FC236}">
                <a16:creationId xmlns:a16="http://schemas.microsoft.com/office/drawing/2014/main" id="{A2743CF4-B9AA-25F6-912E-CB98674260E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446415" y="4858045"/>
            <a:ext cx="240815" cy="317671"/>
          </a:xfrm>
          <a:prstGeom prst="rect">
            <a:avLst/>
          </a:prstGeom>
        </p:spPr>
      </p:pic>
      <p:pic>
        <p:nvPicPr>
          <p:cNvPr id="21" name="Picture 20">
            <a:extLst>
              <a:ext uri="{FF2B5EF4-FFF2-40B4-BE49-F238E27FC236}">
                <a16:creationId xmlns:a16="http://schemas.microsoft.com/office/drawing/2014/main" id="{CE6417CA-C16D-B0C6-D06A-CFC8B1B7CEE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446415" y="5262288"/>
            <a:ext cx="299179" cy="959866"/>
          </a:xfrm>
          <a:prstGeom prst="rect">
            <a:avLst/>
          </a:prstGeom>
        </p:spPr>
      </p:pic>
    </p:spTree>
    <p:extLst>
      <p:ext uri="{BB962C8B-B14F-4D97-AF65-F5344CB8AC3E}">
        <p14:creationId xmlns:p14="http://schemas.microsoft.com/office/powerpoint/2010/main" val="167330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3BD653-39B6-752C-7CEF-6FA4DC142E23}"/>
              </a:ext>
            </a:extLst>
          </p:cNvPr>
          <p:cNvSpPr>
            <a:spLocks noGrp="1"/>
          </p:cNvSpPr>
          <p:nvPr>
            <p:ph type="title"/>
          </p:nvPr>
        </p:nvSpPr>
        <p:spPr/>
        <p:txBody>
          <a:bodyPr/>
          <a:lstStyle/>
          <a:p>
            <a:r>
              <a:rPr lang="en-IE"/>
              <a:t>Tools orchestration</a:t>
            </a:r>
          </a:p>
        </p:txBody>
      </p:sp>
      <p:pic>
        <p:nvPicPr>
          <p:cNvPr id="9" name="Picture 8">
            <a:extLst>
              <a:ext uri="{FF2B5EF4-FFF2-40B4-BE49-F238E27FC236}">
                <a16:creationId xmlns:a16="http://schemas.microsoft.com/office/drawing/2014/main" id="{9653BE13-21AF-30E9-BABC-986273A5916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407268" y="1560753"/>
            <a:ext cx="7717028" cy="3341985"/>
          </a:xfrm>
          <a:prstGeom prst="rect">
            <a:avLst/>
          </a:prstGeom>
        </p:spPr>
      </p:pic>
      <p:sp>
        <p:nvSpPr>
          <p:cNvPr id="10" name="Callout: Up Arrow 9">
            <a:extLst>
              <a:ext uri="{FF2B5EF4-FFF2-40B4-BE49-F238E27FC236}">
                <a16:creationId xmlns:a16="http://schemas.microsoft.com/office/drawing/2014/main" id="{A14F8022-CB12-B32F-2E86-108B17EE1AF9}"/>
              </a:ext>
            </a:extLst>
          </p:cNvPr>
          <p:cNvSpPr/>
          <p:nvPr/>
        </p:nvSpPr>
        <p:spPr>
          <a:xfrm>
            <a:off x="3754878" y="5006502"/>
            <a:ext cx="3346314" cy="1348902"/>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just" rtl="0" eaLnBrk="1" latinLnBrk="0" hangingPunct="1">
              <a:spcBef>
                <a:spcPts val="0"/>
              </a:spcBef>
              <a:spcAft>
                <a:spcPts val="0"/>
              </a:spcAft>
            </a:pPr>
            <a:r>
              <a:rPr lang="en-US" sz="2000" kern="1200">
                <a:solidFill>
                  <a:srgbClr val="00B0F0"/>
                </a:solidFill>
                <a:effectLst/>
                <a:ea typeface="+mn-ea"/>
                <a:cs typeface="+mn-cs"/>
              </a:rPr>
              <a:t>keptn works with your existing tools and orchestrates them</a:t>
            </a:r>
            <a:endParaRPr lang="en-IE" sz="2000">
              <a:solidFill>
                <a:srgbClr val="00B0F0"/>
              </a:solidFill>
              <a:effectLst/>
            </a:endParaRPr>
          </a:p>
        </p:txBody>
      </p:sp>
    </p:spTree>
    <p:extLst>
      <p:ext uri="{BB962C8B-B14F-4D97-AF65-F5344CB8AC3E}">
        <p14:creationId xmlns:p14="http://schemas.microsoft.com/office/powerpoint/2010/main" val="46280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E17A425-E4B3-0B13-FC68-662E07CAD1E2}"/>
              </a:ext>
            </a:extLst>
          </p:cNvPr>
          <p:cNvSpPr>
            <a:spLocks noGrp="1"/>
          </p:cNvSpPr>
          <p:nvPr>
            <p:ph type="body" sz="quarter" idx="18"/>
          </p:nvPr>
        </p:nvSpPr>
        <p:spPr/>
        <p:txBody>
          <a:bodyPr/>
          <a:lstStyle/>
          <a:p>
            <a:pPr>
              <a:buFont typeface="Arial" panose="020B0604020202020204" pitchFamily="34" charset="0"/>
              <a:buChar char="•"/>
            </a:pPr>
            <a:r>
              <a:rPr lang="en-US"/>
              <a:t>The shipyard file</a:t>
            </a:r>
          </a:p>
          <a:p>
            <a:pPr>
              <a:buFont typeface="Arial" panose="020B0604020202020204" pitchFamily="34" charset="0"/>
              <a:buChar char="•"/>
            </a:pPr>
            <a:r>
              <a:rPr lang="en-US"/>
              <a:t>Define the workflow for the entire project.</a:t>
            </a:r>
          </a:p>
          <a:p>
            <a:endParaRPr lang="en-US"/>
          </a:p>
        </p:txBody>
      </p:sp>
      <p:sp>
        <p:nvSpPr>
          <p:cNvPr id="2" name="Title 1">
            <a:extLst>
              <a:ext uri="{FF2B5EF4-FFF2-40B4-BE49-F238E27FC236}">
                <a16:creationId xmlns:a16="http://schemas.microsoft.com/office/drawing/2014/main" id="{11BA1345-CA4D-CC60-955B-9125DC021106}"/>
              </a:ext>
            </a:extLst>
          </p:cNvPr>
          <p:cNvSpPr>
            <a:spLocks noGrp="1"/>
          </p:cNvSpPr>
          <p:nvPr>
            <p:ph type="title"/>
          </p:nvPr>
        </p:nvSpPr>
        <p:spPr/>
        <p:txBody>
          <a:bodyPr/>
          <a:lstStyle/>
          <a:p>
            <a:r>
              <a:rPr lang="en-US"/>
              <a:t>If it was for an OBE?</a:t>
            </a:r>
            <a:endParaRPr lang="en-IE"/>
          </a:p>
        </p:txBody>
      </p:sp>
      <p:pic>
        <p:nvPicPr>
          <p:cNvPr id="13" name="Picture 12">
            <a:extLst>
              <a:ext uri="{FF2B5EF4-FFF2-40B4-BE49-F238E27FC236}">
                <a16:creationId xmlns:a16="http://schemas.microsoft.com/office/drawing/2014/main" id="{FB4B7411-57FE-7F92-C001-B1B33D85990D}"/>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2736"/>
          <a:stretch/>
        </p:blipFill>
        <p:spPr>
          <a:xfrm>
            <a:off x="9782482" y="789456"/>
            <a:ext cx="2229743" cy="5100600"/>
          </a:xfrm>
          <a:prstGeom prst="rect">
            <a:avLst/>
          </a:prstGeom>
          <a:ln>
            <a:noFill/>
          </a:ln>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F65AF805-A357-F267-4FC0-E9070E110E13}"/>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6540840" y="199468"/>
            <a:ext cx="3013120" cy="6492063"/>
          </a:xfrm>
          <a:prstGeom prst="rect">
            <a:avLst/>
          </a:prstGeom>
          <a:ln>
            <a:noFill/>
          </a:ln>
          <a:effectLst>
            <a:outerShdw blurRad="50800" dist="38100" dir="5400000" algn="t" rotWithShape="0">
              <a:prstClr val="black">
                <a:alpha val="40000"/>
              </a:prstClr>
            </a:outerShdw>
          </a:effectLst>
        </p:spPr>
      </p:pic>
      <p:sp>
        <p:nvSpPr>
          <p:cNvPr id="18" name="Rectangle 17">
            <a:extLst>
              <a:ext uri="{FF2B5EF4-FFF2-40B4-BE49-F238E27FC236}">
                <a16:creationId xmlns:a16="http://schemas.microsoft.com/office/drawing/2014/main" id="{2B4B85C0-0467-9B1C-8C3E-49048A1B6F20}"/>
              </a:ext>
            </a:extLst>
          </p:cNvPr>
          <p:cNvSpPr/>
          <p:nvPr/>
        </p:nvSpPr>
        <p:spPr>
          <a:xfrm>
            <a:off x="7109868" y="1583569"/>
            <a:ext cx="970573" cy="25171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Rectangle 19">
            <a:extLst>
              <a:ext uri="{FF2B5EF4-FFF2-40B4-BE49-F238E27FC236}">
                <a16:creationId xmlns:a16="http://schemas.microsoft.com/office/drawing/2014/main" id="{CB48F8F9-A342-0CA9-3F7A-92ECEA943FFC}"/>
              </a:ext>
            </a:extLst>
          </p:cNvPr>
          <p:cNvSpPr/>
          <p:nvPr/>
        </p:nvSpPr>
        <p:spPr>
          <a:xfrm>
            <a:off x="7051503" y="4014280"/>
            <a:ext cx="1080820" cy="30231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Rectangle 21">
            <a:extLst>
              <a:ext uri="{FF2B5EF4-FFF2-40B4-BE49-F238E27FC236}">
                <a16:creationId xmlns:a16="http://schemas.microsoft.com/office/drawing/2014/main" id="{DABAF91E-E85B-61E3-EBD9-21FED503793C}"/>
              </a:ext>
            </a:extLst>
          </p:cNvPr>
          <p:cNvSpPr/>
          <p:nvPr/>
        </p:nvSpPr>
        <p:spPr>
          <a:xfrm>
            <a:off x="10187522" y="967944"/>
            <a:ext cx="765822" cy="25151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 name="Picture 4">
            <a:extLst>
              <a:ext uri="{FF2B5EF4-FFF2-40B4-BE49-F238E27FC236}">
                <a16:creationId xmlns:a16="http://schemas.microsoft.com/office/drawing/2014/main" id="{EFE7D59D-EF69-960C-1BE2-99EEF8500F0B}"/>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888112" y="2733219"/>
            <a:ext cx="5385794" cy="1313740"/>
          </a:xfrm>
          <a:prstGeom prst="rect">
            <a:avLst/>
          </a:prstGeom>
        </p:spPr>
      </p:pic>
      <p:pic>
        <p:nvPicPr>
          <p:cNvPr id="11" name="Picture 10">
            <a:extLst>
              <a:ext uri="{FF2B5EF4-FFF2-40B4-BE49-F238E27FC236}">
                <a16:creationId xmlns:a16="http://schemas.microsoft.com/office/drawing/2014/main" id="{083C0785-8C15-7235-3EFC-541BA9D5E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275" y="4221694"/>
            <a:ext cx="304800" cy="304800"/>
          </a:xfrm>
          <a:prstGeom prst="rect">
            <a:avLst/>
          </a:prstGeom>
        </p:spPr>
      </p:pic>
      <p:sp>
        <p:nvSpPr>
          <p:cNvPr id="12" name="TextBox 11">
            <a:extLst>
              <a:ext uri="{FF2B5EF4-FFF2-40B4-BE49-F238E27FC236}">
                <a16:creationId xmlns:a16="http://schemas.microsoft.com/office/drawing/2014/main" id="{4C84813D-975B-D839-48E8-53D26FCEAD23}"/>
              </a:ext>
            </a:extLst>
          </p:cNvPr>
          <p:cNvSpPr txBox="1"/>
          <p:nvPr/>
        </p:nvSpPr>
        <p:spPr>
          <a:xfrm>
            <a:off x="1775863" y="4165438"/>
            <a:ext cx="2231929" cy="369332"/>
          </a:xfrm>
          <a:prstGeom prst="rect">
            <a:avLst/>
          </a:prstGeom>
          <a:noFill/>
        </p:spPr>
        <p:txBody>
          <a:bodyPr wrap="square" rtlCol="0">
            <a:spAutoFit/>
          </a:bodyPr>
          <a:lstStyle/>
          <a:p>
            <a:r>
              <a:rPr lang="en-US"/>
              <a:t>In Amadeus Bird</a:t>
            </a:r>
          </a:p>
        </p:txBody>
      </p:sp>
      <p:sp>
        <p:nvSpPr>
          <p:cNvPr id="3" name="TextBox 2">
            <a:extLst>
              <a:ext uri="{FF2B5EF4-FFF2-40B4-BE49-F238E27FC236}">
                <a16:creationId xmlns:a16="http://schemas.microsoft.com/office/drawing/2014/main" id="{6024EE16-A5F4-FE09-2F53-93DF83F81B5C}"/>
              </a:ext>
            </a:extLst>
          </p:cNvPr>
          <p:cNvSpPr txBox="1"/>
          <p:nvPr/>
        </p:nvSpPr>
        <p:spPr>
          <a:xfrm>
            <a:off x="601014" y="5998634"/>
            <a:ext cx="2100255" cy="369332"/>
          </a:xfrm>
          <a:prstGeom prst="rect">
            <a:avLst/>
          </a:prstGeom>
          <a:noFill/>
        </p:spPr>
        <p:txBody>
          <a:bodyPr wrap="none" rtlCol="0">
            <a:spAutoFit/>
          </a:bodyPr>
          <a:lstStyle/>
          <a:p>
            <a:r>
              <a:rPr lang="en-US"/>
              <a:t>OBE : Open Backend</a:t>
            </a:r>
            <a:endParaRPr lang="en-IE"/>
          </a:p>
        </p:txBody>
      </p:sp>
    </p:spTree>
    <p:extLst>
      <p:ext uri="{BB962C8B-B14F-4D97-AF65-F5344CB8AC3E}">
        <p14:creationId xmlns:p14="http://schemas.microsoft.com/office/powerpoint/2010/main" val="294917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75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75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750"/>
                                        <p:tgtEl>
                                          <p:spTgt spid="1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75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diagram of a diagram&#10;&#10;Description automatically generated">
            <a:extLst>
              <a:ext uri="{FF2B5EF4-FFF2-40B4-BE49-F238E27FC236}">
                <a16:creationId xmlns:a16="http://schemas.microsoft.com/office/drawing/2014/main" id="{0C7829F1-0015-34A0-24F3-E722B2871DED}"/>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048528" y="1566530"/>
            <a:ext cx="1267661" cy="963947"/>
          </a:xfrm>
          <a:prstGeom prst="rect">
            <a:avLst/>
          </a:prstGeom>
        </p:spPr>
      </p:pic>
      <p:sp>
        <p:nvSpPr>
          <p:cNvPr id="30" name="TextBox 29">
            <a:extLst>
              <a:ext uri="{FF2B5EF4-FFF2-40B4-BE49-F238E27FC236}">
                <a16:creationId xmlns:a16="http://schemas.microsoft.com/office/drawing/2014/main" id="{2F4D32AA-3750-6DBB-5E48-44DEF17A1EBD}"/>
              </a:ext>
            </a:extLst>
          </p:cNvPr>
          <p:cNvSpPr txBox="1"/>
          <p:nvPr/>
        </p:nvSpPr>
        <p:spPr>
          <a:xfrm>
            <a:off x="1005383" y="1634219"/>
            <a:ext cx="4793212" cy="923330"/>
          </a:xfrm>
          <a:prstGeom prst="rect">
            <a:avLst/>
          </a:prstGeom>
          <a:noFill/>
        </p:spPr>
        <p:txBody>
          <a:bodyPr wrap="square" rtlCol="0">
            <a:spAutoFit/>
          </a:bodyPr>
          <a:lstStyle/>
          <a:p>
            <a:pPr algn="just"/>
            <a:r>
              <a:rPr lang="en-US"/>
              <a:t>Here the different service tasks are defined in a </a:t>
            </a:r>
          </a:p>
          <a:p>
            <a:pPr algn="just"/>
            <a:r>
              <a:rPr lang="en-US"/>
              <a:t>configuration file separated from the</a:t>
            </a:r>
          </a:p>
          <a:p>
            <a:pPr algn="just"/>
            <a:r>
              <a:rPr lang="en-US"/>
              <a:t>workflow configuration file.</a:t>
            </a:r>
            <a:endParaRPr lang="en-IE"/>
          </a:p>
        </p:txBody>
      </p:sp>
      <p:sp>
        <p:nvSpPr>
          <p:cNvPr id="40" name="TextBox 39">
            <a:extLst>
              <a:ext uri="{FF2B5EF4-FFF2-40B4-BE49-F238E27FC236}">
                <a16:creationId xmlns:a16="http://schemas.microsoft.com/office/drawing/2014/main" id="{C42ACC7B-8304-2A2F-3AD9-0E5BB86CBDFE}"/>
              </a:ext>
            </a:extLst>
          </p:cNvPr>
          <p:cNvSpPr txBox="1"/>
          <p:nvPr/>
        </p:nvSpPr>
        <p:spPr>
          <a:xfrm>
            <a:off x="1599406" y="5097673"/>
            <a:ext cx="4023966" cy="646331"/>
          </a:xfrm>
          <a:prstGeom prst="rect">
            <a:avLst/>
          </a:prstGeom>
          <a:noFill/>
        </p:spPr>
        <p:txBody>
          <a:bodyPr wrap="square" rtlCol="0">
            <a:spAutoFit/>
          </a:bodyPr>
          <a:lstStyle/>
          <a:p>
            <a:r>
              <a:rPr lang="en-US">
                <a:solidFill>
                  <a:srgbClr val="00A34E"/>
                </a:solidFill>
              </a:rPr>
              <a:t>+</a:t>
            </a:r>
            <a:r>
              <a:rPr lang="en-US"/>
              <a:t> 	Reusability</a:t>
            </a:r>
            <a:endParaRPr lang="en-IE"/>
          </a:p>
          <a:p>
            <a:endParaRPr lang="en-IE"/>
          </a:p>
        </p:txBody>
      </p:sp>
      <p:pic>
        <p:nvPicPr>
          <p:cNvPr id="5" name="Picture 4" descr="ULAM job executor config">
            <a:extLst>
              <a:ext uri="{FF2B5EF4-FFF2-40B4-BE49-F238E27FC236}">
                <a16:creationId xmlns:a16="http://schemas.microsoft.com/office/drawing/2014/main" id="{054665BC-3978-29E7-DBBF-7C47AA20E5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689723" y="765877"/>
            <a:ext cx="3416161" cy="5809721"/>
          </a:xfrm>
          <a:prstGeom prst="rect">
            <a:avLst/>
          </a:prstGeom>
        </p:spPr>
      </p:pic>
      <p:cxnSp>
        <p:nvCxnSpPr>
          <p:cNvPr id="8" name="Connector: Elbow 7">
            <a:extLst>
              <a:ext uri="{FF2B5EF4-FFF2-40B4-BE49-F238E27FC236}">
                <a16:creationId xmlns:a16="http://schemas.microsoft.com/office/drawing/2014/main" id="{674FD55C-1B8D-8EE1-29CF-D39D4ECCA4A1}"/>
              </a:ext>
            </a:extLst>
          </p:cNvPr>
          <p:cNvCxnSpPr>
            <a:cxnSpLocks/>
          </p:cNvCxnSpPr>
          <p:nvPr/>
        </p:nvCxnSpPr>
        <p:spPr>
          <a:xfrm rot="16200000" flipH="1">
            <a:off x="972396" y="2937550"/>
            <a:ext cx="1031301" cy="4350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C2EECB-5FE0-8714-C244-BC85E495FFFE}"/>
              </a:ext>
            </a:extLst>
          </p:cNvPr>
          <p:cNvSpPr txBox="1"/>
          <p:nvPr/>
        </p:nvSpPr>
        <p:spPr>
          <a:xfrm>
            <a:off x="1599406" y="3972098"/>
            <a:ext cx="4083258" cy="369332"/>
          </a:xfrm>
          <a:prstGeom prst="rect">
            <a:avLst/>
          </a:prstGeom>
          <a:noFill/>
        </p:spPr>
        <p:txBody>
          <a:bodyPr wrap="square" rtlCol="0">
            <a:spAutoFit/>
          </a:bodyPr>
          <a:lstStyle/>
          <a:p>
            <a:r>
              <a:rPr lang="en-US">
                <a:solidFill>
                  <a:srgbClr val="00A34E"/>
                </a:solidFill>
              </a:rPr>
              <a:t>+</a:t>
            </a:r>
            <a:r>
              <a:rPr lang="en-US"/>
              <a:t> 	Less coupling</a:t>
            </a:r>
            <a:endParaRPr lang="en-IE"/>
          </a:p>
        </p:txBody>
      </p:sp>
      <p:pic>
        <p:nvPicPr>
          <p:cNvPr id="17" name="Picture 16" descr="A diagram of a diagram&#10;&#10;Description automatically generated">
            <a:extLst>
              <a:ext uri="{FF2B5EF4-FFF2-40B4-BE49-F238E27FC236}">
                <a16:creationId xmlns:a16="http://schemas.microsoft.com/office/drawing/2014/main" id="{0C75C16F-35CF-3D39-1F50-34738205C288}"/>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5948391" y="2996559"/>
            <a:ext cx="1351320" cy="830596"/>
          </a:xfrm>
          <a:prstGeom prst="rect">
            <a:avLst/>
          </a:prstGeom>
        </p:spPr>
      </p:pic>
      <p:pic>
        <p:nvPicPr>
          <p:cNvPr id="19" name="Picture 18" descr="A diagram of a diagram&#10;&#10;Description automatically generated">
            <a:extLst>
              <a:ext uri="{FF2B5EF4-FFF2-40B4-BE49-F238E27FC236}">
                <a16:creationId xmlns:a16="http://schemas.microsoft.com/office/drawing/2014/main" id="{9DD8E210-376A-DBC0-3E82-553EE6891347}"/>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5842290" y="4214145"/>
            <a:ext cx="1473899" cy="875052"/>
          </a:xfrm>
          <a:prstGeom prst="rect">
            <a:avLst/>
          </a:prstGeom>
        </p:spPr>
      </p:pic>
      <p:pic>
        <p:nvPicPr>
          <p:cNvPr id="20" name="Picture 19" descr="A diagram of a diagram&#10;&#10;Description automatically generated">
            <a:extLst>
              <a:ext uri="{FF2B5EF4-FFF2-40B4-BE49-F238E27FC236}">
                <a16:creationId xmlns:a16="http://schemas.microsoft.com/office/drawing/2014/main" id="{50EB2382-97B8-9CEA-BD5C-1E84C5590252}"/>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5948391" y="5538458"/>
            <a:ext cx="1441739" cy="875052"/>
          </a:xfrm>
          <a:prstGeom prst="rect">
            <a:avLst/>
          </a:prstGeom>
        </p:spPr>
      </p:pic>
      <p:cxnSp>
        <p:nvCxnSpPr>
          <p:cNvPr id="22" name="Connector: Elbow 21">
            <a:extLst>
              <a:ext uri="{FF2B5EF4-FFF2-40B4-BE49-F238E27FC236}">
                <a16:creationId xmlns:a16="http://schemas.microsoft.com/office/drawing/2014/main" id="{8EE1E24D-9FF8-C538-571E-15ADCD287057}"/>
              </a:ext>
            </a:extLst>
          </p:cNvPr>
          <p:cNvCxnSpPr>
            <a:cxnSpLocks/>
            <a:stCxn id="18" idx="3"/>
            <a:endCxn id="17" idx="1"/>
          </p:cNvCxnSpPr>
          <p:nvPr/>
        </p:nvCxnSpPr>
        <p:spPr>
          <a:xfrm flipH="1">
            <a:off x="5948391" y="2048504"/>
            <a:ext cx="1367798" cy="1363353"/>
          </a:xfrm>
          <a:prstGeom prst="bentConnector5">
            <a:avLst>
              <a:gd name="adj1" fmla="val -16713"/>
              <a:gd name="adj2" fmla="val 52445"/>
              <a:gd name="adj3" fmla="val 1167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FAB11CAD-CC0F-2B38-45C8-8FC0D3D2B70D}"/>
              </a:ext>
            </a:extLst>
          </p:cNvPr>
          <p:cNvCxnSpPr>
            <a:cxnSpLocks/>
            <a:stCxn id="17" idx="3"/>
            <a:endCxn id="19" idx="1"/>
          </p:cNvCxnSpPr>
          <p:nvPr/>
        </p:nvCxnSpPr>
        <p:spPr>
          <a:xfrm flipH="1">
            <a:off x="5842290" y="3411857"/>
            <a:ext cx="1457421" cy="1239814"/>
          </a:xfrm>
          <a:prstGeom prst="bentConnector5">
            <a:avLst>
              <a:gd name="adj1" fmla="val -15685"/>
              <a:gd name="adj2" fmla="val 49104"/>
              <a:gd name="adj3" fmla="val 1156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DE893EE-7AE7-CE38-AD5A-7BFB988166DA}"/>
              </a:ext>
            </a:extLst>
          </p:cNvPr>
          <p:cNvCxnSpPr>
            <a:cxnSpLocks/>
            <a:stCxn id="19" idx="3"/>
            <a:endCxn id="20" idx="1"/>
          </p:cNvCxnSpPr>
          <p:nvPr/>
        </p:nvCxnSpPr>
        <p:spPr>
          <a:xfrm flipH="1">
            <a:off x="5948391" y="4651671"/>
            <a:ext cx="1367798" cy="1324313"/>
          </a:xfrm>
          <a:prstGeom prst="bentConnector5">
            <a:avLst>
              <a:gd name="adj1" fmla="val -16713"/>
              <a:gd name="adj2" fmla="val 50000"/>
              <a:gd name="adj3" fmla="val 1167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25CFFA6-FA51-11AA-FDD0-808DA1C09506}"/>
              </a:ext>
            </a:extLst>
          </p:cNvPr>
          <p:cNvCxnSpPr>
            <a:cxnSpLocks/>
          </p:cNvCxnSpPr>
          <p:nvPr/>
        </p:nvCxnSpPr>
        <p:spPr>
          <a:xfrm>
            <a:off x="1773350" y="4431323"/>
            <a:ext cx="0" cy="66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B63ED3CC-50C5-793C-61F0-709BD20FF9E5}"/>
              </a:ext>
            </a:extLst>
          </p:cNvPr>
          <p:cNvSpPr>
            <a:spLocks noGrp="1"/>
          </p:cNvSpPr>
          <p:nvPr>
            <p:ph type="title"/>
          </p:nvPr>
        </p:nvSpPr>
        <p:spPr/>
        <p:txBody>
          <a:bodyPr/>
          <a:lstStyle/>
          <a:p>
            <a:r>
              <a:rPr lang="en-US"/>
              <a:t>If it was for an OBE?</a:t>
            </a:r>
            <a:endParaRPr lang="en-IE"/>
          </a:p>
        </p:txBody>
      </p:sp>
      <p:sp>
        <p:nvSpPr>
          <p:cNvPr id="70" name="Text Placeholder 69">
            <a:extLst>
              <a:ext uri="{FF2B5EF4-FFF2-40B4-BE49-F238E27FC236}">
                <a16:creationId xmlns:a16="http://schemas.microsoft.com/office/drawing/2014/main" id="{DBA99E29-EFC0-E098-FA88-7097419F0C03}"/>
              </a:ext>
            </a:extLst>
          </p:cNvPr>
          <p:cNvSpPr>
            <a:spLocks noGrp="1"/>
          </p:cNvSpPr>
          <p:nvPr>
            <p:ph type="body" sz="quarter" idx="13"/>
          </p:nvPr>
        </p:nvSpPr>
        <p:spPr/>
        <p:txBody>
          <a:bodyPr/>
          <a:lstStyle/>
          <a:p>
            <a:r>
              <a:rPr lang="en-US"/>
              <a:t>Workflow</a:t>
            </a:r>
            <a:endParaRPr lang="en-IE"/>
          </a:p>
        </p:txBody>
      </p:sp>
    </p:spTree>
    <p:extLst>
      <p:ext uri="{BB962C8B-B14F-4D97-AF65-F5344CB8AC3E}">
        <p14:creationId xmlns:p14="http://schemas.microsoft.com/office/powerpoint/2010/main" val="207315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par>
                                <p:cTn id="36" presetID="22" presetClass="entr" presetSubtype="1"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up)">
                                      <p:cBhvr>
                                        <p:cTn id="3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0"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2CD14-9CCD-C587-BCA4-183283B4AE83}"/>
              </a:ext>
            </a:extLst>
          </p:cNvPr>
          <p:cNvSpPr>
            <a:spLocks noGrp="1"/>
          </p:cNvSpPr>
          <p:nvPr>
            <p:ph type="title"/>
          </p:nvPr>
        </p:nvSpPr>
        <p:spPr>
          <a:xfrm>
            <a:off x="622576" y="188913"/>
            <a:ext cx="10908597" cy="517963"/>
          </a:xfrm>
        </p:spPr>
        <p:txBody>
          <a:bodyPr/>
          <a:lstStyle/>
          <a:p>
            <a:r>
              <a:rPr lang="en-US"/>
              <a:t>Quality gates Evaluations </a:t>
            </a:r>
          </a:p>
        </p:txBody>
      </p:sp>
      <p:pic>
        <p:nvPicPr>
          <p:cNvPr id="3" name="Picture 2">
            <a:extLst>
              <a:ext uri="{FF2B5EF4-FFF2-40B4-BE49-F238E27FC236}">
                <a16:creationId xmlns:a16="http://schemas.microsoft.com/office/drawing/2014/main" id="{68633AC3-B39C-3E81-A7B8-18DB081DE3F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6338" y="882318"/>
            <a:ext cx="5992233" cy="3189921"/>
          </a:xfrm>
          <a:prstGeom prst="rect">
            <a:avLst/>
          </a:prstGeom>
        </p:spPr>
      </p:pic>
      <p:pic>
        <p:nvPicPr>
          <p:cNvPr id="4" name="Picture 3">
            <a:extLst>
              <a:ext uri="{FF2B5EF4-FFF2-40B4-BE49-F238E27FC236}">
                <a16:creationId xmlns:a16="http://schemas.microsoft.com/office/drawing/2014/main" id="{86E0E8A3-813C-3D66-9A85-7BFC090C9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683" y="3955915"/>
            <a:ext cx="6560976" cy="2713172"/>
          </a:xfrm>
          <a:prstGeom prst="rect">
            <a:avLst/>
          </a:prstGeom>
        </p:spPr>
      </p:pic>
      <p:sp>
        <p:nvSpPr>
          <p:cNvPr id="11" name="TextBox 10">
            <a:extLst>
              <a:ext uri="{FF2B5EF4-FFF2-40B4-BE49-F238E27FC236}">
                <a16:creationId xmlns:a16="http://schemas.microsoft.com/office/drawing/2014/main" id="{76EB8C21-A62B-4325-E214-E86BD8F4D9BC}"/>
              </a:ext>
            </a:extLst>
          </p:cNvPr>
          <p:cNvSpPr txBox="1"/>
          <p:nvPr/>
        </p:nvSpPr>
        <p:spPr>
          <a:xfrm>
            <a:off x="7431931" y="1763312"/>
            <a:ext cx="4202349" cy="1354217"/>
          </a:xfrm>
          <a:prstGeom prst="rect">
            <a:avLst/>
          </a:prstGeom>
          <a:noFill/>
        </p:spPr>
        <p:txBody>
          <a:bodyPr wrap="square" rtlCol="0">
            <a:spAutoFit/>
          </a:bodyPr>
          <a:lstStyle/>
          <a:p>
            <a:pPr marL="285750" indent="-285750">
              <a:buFontTx/>
              <a:buChar char="-"/>
            </a:pPr>
            <a:r>
              <a:rPr lang="en-US"/>
              <a:t>SLIs : Service Level Indicators</a:t>
            </a:r>
          </a:p>
          <a:p>
            <a:pPr marL="742950" lvl="1" indent="-285750">
              <a:buFont typeface="Courier New" panose="02070309020205020404" pitchFamily="49" charset="0"/>
              <a:buChar char="o"/>
            </a:pPr>
            <a:r>
              <a:rPr lang="en-US" sz="1400">
                <a:solidFill>
                  <a:schemeClr val="accent2"/>
                </a:solidFill>
              </a:rPr>
              <a:t>Defined quantitative measure</a:t>
            </a:r>
          </a:p>
          <a:p>
            <a:pPr marL="285750" indent="-285750">
              <a:buFontTx/>
              <a:buChar char="-"/>
            </a:pPr>
            <a:endParaRPr lang="en-US"/>
          </a:p>
          <a:p>
            <a:pPr marL="285750" indent="-285750">
              <a:buFontTx/>
              <a:buChar char="-"/>
            </a:pPr>
            <a:r>
              <a:rPr lang="en-US"/>
              <a:t>SLOs : Service Level Objectives</a:t>
            </a:r>
          </a:p>
          <a:p>
            <a:pPr marL="742950" lvl="1" indent="-285750">
              <a:buFont typeface="Courier New" panose="02070309020205020404" pitchFamily="49" charset="0"/>
              <a:buChar char="o"/>
            </a:pPr>
            <a:r>
              <a:rPr lang="en-US" sz="1400">
                <a:solidFill>
                  <a:schemeClr val="accent2"/>
                </a:solidFill>
              </a:rPr>
              <a:t>Target value or range of values</a:t>
            </a:r>
          </a:p>
        </p:txBody>
      </p:sp>
    </p:spTree>
    <p:extLst>
      <p:ext uri="{BB962C8B-B14F-4D97-AF65-F5344CB8AC3E}">
        <p14:creationId xmlns:p14="http://schemas.microsoft.com/office/powerpoint/2010/main" val="3061080492"/>
      </p:ext>
    </p:extLst>
  </p:cSld>
  <p:clrMapOvr>
    <a:masterClrMapping/>
  </p:clrMapOvr>
  <mc:AlternateContent xmlns:mc="http://schemas.openxmlformats.org/markup-compatibility/2006" xmlns:p14="http://schemas.microsoft.com/office/powerpoint/2010/main">
    <mc:Choice Requires="p14">
      <p:transition spd="slow" p14:dur="2000" advTm="165146"/>
    </mc:Choice>
    <mc:Fallback xmlns="">
      <p:transition spd="slow" advTm="1651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31728D-F943-91C9-028C-E4CCC955356F}"/>
              </a:ext>
            </a:extLst>
          </p:cNvPr>
          <p:cNvSpPr>
            <a:spLocks noGrp="1"/>
          </p:cNvSpPr>
          <p:nvPr>
            <p:ph type="body" sz="quarter" idx="18"/>
          </p:nvPr>
        </p:nvSpPr>
        <p:spPr/>
        <p:txBody>
          <a:bodyPr/>
          <a:lstStyle/>
          <a:p>
            <a:endParaRPr lang="en-US"/>
          </a:p>
        </p:txBody>
      </p:sp>
      <p:sp>
        <p:nvSpPr>
          <p:cNvPr id="3" name="Title 2">
            <a:extLst>
              <a:ext uri="{FF2B5EF4-FFF2-40B4-BE49-F238E27FC236}">
                <a16:creationId xmlns:a16="http://schemas.microsoft.com/office/drawing/2014/main" id="{70D43842-196B-2EC3-5BDA-DAFF47000731}"/>
              </a:ext>
            </a:extLst>
          </p:cNvPr>
          <p:cNvSpPr>
            <a:spLocks noGrp="1"/>
          </p:cNvSpPr>
          <p:nvPr>
            <p:ph type="title"/>
          </p:nvPr>
        </p:nvSpPr>
        <p:spPr/>
        <p:txBody>
          <a:bodyPr/>
          <a:lstStyle/>
          <a:p>
            <a:r>
              <a:rPr lang="en-US"/>
              <a:t>Demo of Keptn</a:t>
            </a:r>
          </a:p>
        </p:txBody>
      </p:sp>
      <p:sp>
        <p:nvSpPr>
          <p:cNvPr id="4" name="Text Placeholder 3">
            <a:extLst>
              <a:ext uri="{FF2B5EF4-FFF2-40B4-BE49-F238E27FC236}">
                <a16:creationId xmlns:a16="http://schemas.microsoft.com/office/drawing/2014/main" id="{454B7688-3FD1-887B-0A8E-59C1C118E94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5807081"/>
      </p:ext>
    </p:extLst>
  </p:cSld>
  <p:clrMapOvr>
    <a:masterClrMapping/>
  </p:clrMapOvr>
  <mc:AlternateContent xmlns:mc="http://schemas.openxmlformats.org/markup-compatibility/2006" xmlns:p14="http://schemas.microsoft.com/office/powerpoint/2010/main">
    <mc:Choice Requires="p14">
      <p:transition spd="slow" p14:dur="2000" advTm="3471"/>
    </mc:Choice>
    <mc:Fallback xmlns="">
      <p:transition spd="slow" advTm="347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C2C98-8E11-A02F-DFEC-43941A0E0B0E}"/>
              </a:ext>
            </a:extLst>
          </p:cNvPr>
          <p:cNvSpPr>
            <a:spLocks noGrp="1"/>
          </p:cNvSpPr>
          <p:nvPr>
            <p:ph type="title"/>
          </p:nvPr>
        </p:nvSpPr>
        <p:spPr/>
        <p:txBody>
          <a:bodyPr/>
          <a:lstStyle/>
          <a:p>
            <a:r>
              <a:rPr lang="en-US"/>
              <a:t>A word on Auto-remediation</a:t>
            </a:r>
          </a:p>
        </p:txBody>
      </p:sp>
      <p:sp>
        <p:nvSpPr>
          <p:cNvPr id="13" name="Text Placeholder 12">
            <a:extLst>
              <a:ext uri="{FF2B5EF4-FFF2-40B4-BE49-F238E27FC236}">
                <a16:creationId xmlns:a16="http://schemas.microsoft.com/office/drawing/2014/main" id="{02B9348D-9A84-DC80-1AC0-E2E5B8D2D221}"/>
              </a:ext>
            </a:extLst>
          </p:cNvPr>
          <p:cNvSpPr>
            <a:spLocks noGrp="1"/>
          </p:cNvSpPr>
          <p:nvPr>
            <p:ph type="body" sz="quarter" idx="13"/>
          </p:nvPr>
        </p:nvSpPr>
        <p:spPr/>
        <p:txBody>
          <a:bodyPr/>
          <a:lstStyle/>
          <a:p>
            <a:r>
              <a:rPr lang="en-US"/>
              <a:t>With Keptn</a:t>
            </a:r>
          </a:p>
        </p:txBody>
      </p:sp>
      <p:sp>
        <p:nvSpPr>
          <p:cNvPr id="4" name="Callout: Right Arrow 3">
            <a:extLst>
              <a:ext uri="{FF2B5EF4-FFF2-40B4-BE49-F238E27FC236}">
                <a16:creationId xmlns:a16="http://schemas.microsoft.com/office/drawing/2014/main" id="{2931F64C-CDA5-F8C2-77B1-17CCDF46BE1D}"/>
              </a:ext>
            </a:extLst>
          </p:cNvPr>
          <p:cNvSpPr/>
          <p:nvPr/>
        </p:nvSpPr>
        <p:spPr>
          <a:xfrm>
            <a:off x="1272805" y="2179963"/>
            <a:ext cx="1634247" cy="1383152"/>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rgbClr val="000000"/>
                  </a:solidFill>
                </a:ln>
                <a:solidFill>
                  <a:srgbClr val="002060"/>
                </a:solidFill>
              </a:rPr>
              <a:t>v2 deployed</a:t>
            </a:r>
          </a:p>
          <a:p>
            <a:pPr algn="ctr"/>
            <a:r>
              <a:rPr lang="en-US">
                <a:ln>
                  <a:solidFill>
                    <a:srgbClr val="000000"/>
                  </a:solidFill>
                </a:ln>
                <a:solidFill>
                  <a:srgbClr val="002060"/>
                </a:solidFill>
              </a:rPr>
              <a:t>in prod</a:t>
            </a:r>
          </a:p>
        </p:txBody>
      </p:sp>
      <p:pic>
        <p:nvPicPr>
          <p:cNvPr id="1030" name="Picture 6" descr="Good, Good Everything Is Going According To The Plan - Evil Plotting  Raccoon | Make a Meme">
            <a:extLst>
              <a:ext uri="{FF2B5EF4-FFF2-40B4-BE49-F238E27FC236}">
                <a16:creationId xmlns:a16="http://schemas.microsoft.com/office/drawing/2014/main" id="{3264EC55-74A1-E099-4FF2-3409F0CCC6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123505" y="2472054"/>
            <a:ext cx="1139955" cy="740765"/>
          </a:xfrm>
          <a:prstGeom prst="rect">
            <a:avLst/>
          </a:prstGeom>
          <a:noFill/>
          <a:extLst>
            <a:ext uri="{909E8E84-426E-40DD-AFC4-6F175D3DCCD1}">
              <a14:hiddenFill xmlns:a14="http://schemas.microsoft.com/office/drawing/2010/main">
                <a:solidFill>
                  <a:srgbClr val="FFFFFF"/>
                </a:solidFill>
              </a14:hiddenFill>
            </a:ext>
          </a:extLst>
        </p:spPr>
      </p:pic>
      <p:sp>
        <p:nvSpPr>
          <p:cNvPr id="15" name="Callout: Up Arrow 14">
            <a:extLst>
              <a:ext uri="{FF2B5EF4-FFF2-40B4-BE49-F238E27FC236}">
                <a16:creationId xmlns:a16="http://schemas.microsoft.com/office/drawing/2014/main" id="{9DDFD52B-FAEA-4E60-09B4-794848BD97A7}"/>
              </a:ext>
            </a:extLst>
          </p:cNvPr>
          <p:cNvSpPr/>
          <p:nvPr/>
        </p:nvSpPr>
        <p:spPr>
          <a:xfrm>
            <a:off x="702115" y="4643136"/>
            <a:ext cx="2204937" cy="1136660"/>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Stable v1 release</a:t>
            </a:r>
            <a:endParaRPr lang="en-US">
              <a:solidFill>
                <a:srgbClr val="000000"/>
              </a:solidFill>
            </a:endParaRPr>
          </a:p>
        </p:txBody>
      </p:sp>
      <p:sp>
        <p:nvSpPr>
          <p:cNvPr id="16" name="TextBox 15">
            <a:extLst>
              <a:ext uri="{FF2B5EF4-FFF2-40B4-BE49-F238E27FC236}">
                <a16:creationId xmlns:a16="http://schemas.microsoft.com/office/drawing/2014/main" id="{6614E569-A998-2EEB-3D02-C13FAD9B989D}"/>
              </a:ext>
            </a:extLst>
          </p:cNvPr>
          <p:cNvSpPr txBox="1"/>
          <p:nvPr/>
        </p:nvSpPr>
        <p:spPr>
          <a:xfrm>
            <a:off x="622576" y="3930845"/>
            <a:ext cx="2188950" cy="646331"/>
          </a:xfrm>
          <a:prstGeom prst="rect">
            <a:avLst/>
          </a:prstGeom>
          <a:noFill/>
        </p:spPr>
        <p:txBody>
          <a:bodyPr wrap="square" rtlCol="0">
            <a:spAutoFit/>
          </a:bodyPr>
          <a:lstStyle/>
          <a:p>
            <a:pPr algn="ctr"/>
            <a:r>
              <a:rPr lang="en-US"/>
              <a:t>Upgrade to newer version</a:t>
            </a:r>
          </a:p>
        </p:txBody>
      </p:sp>
      <p:cxnSp>
        <p:nvCxnSpPr>
          <p:cNvPr id="42" name="Straight Arrow Connector 41">
            <a:extLst>
              <a:ext uri="{FF2B5EF4-FFF2-40B4-BE49-F238E27FC236}">
                <a16:creationId xmlns:a16="http://schemas.microsoft.com/office/drawing/2014/main" id="{552FC794-BDA4-1C86-C830-8C034F207C75}"/>
              </a:ext>
            </a:extLst>
          </p:cNvPr>
          <p:cNvCxnSpPr>
            <a:cxnSpLocks/>
          </p:cNvCxnSpPr>
          <p:nvPr/>
        </p:nvCxnSpPr>
        <p:spPr>
          <a:xfrm flipH="1">
            <a:off x="3050059" y="5447634"/>
            <a:ext cx="3460988" cy="0"/>
          </a:xfrm>
          <a:prstGeom prst="straightConnector1">
            <a:avLst/>
          </a:prstGeom>
          <a:ln w="57150">
            <a:solidFill>
              <a:srgbClr val="005EB8"/>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96DAB02-CC20-CFA3-0668-6D8FE7FFD706}"/>
              </a:ext>
            </a:extLst>
          </p:cNvPr>
          <p:cNvSpPr txBox="1"/>
          <p:nvPr/>
        </p:nvSpPr>
        <p:spPr>
          <a:xfrm>
            <a:off x="6654054" y="5211466"/>
            <a:ext cx="1640444" cy="369332"/>
          </a:xfrm>
          <a:prstGeom prst="rect">
            <a:avLst/>
          </a:prstGeom>
          <a:noFill/>
        </p:spPr>
        <p:txBody>
          <a:bodyPr wrap="square" rtlCol="0">
            <a:spAutoFit/>
          </a:bodyPr>
          <a:lstStyle/>
          <a:p>
            <a:r>
              <a:rPr lang="en-US"/>
              <a:t>Rollback to v1</a:t>
            </a:r>
          </a:p>
        </p:txBody>
      </p:sp>
      <p:pic>
        <p:nvPicPr>
          <p:cNvPr id="20" name="Picture 19">
            <a:extLst>
              <a:ext uri="{FF2B5EF4-FFF2-40B4-BE49-F238E27FC236}">
                <a16:creationId xmlns:a16="http://schemas.microsoft.com/office/drawing/2014/main" id="{547FE8CA-57F5-F63F-DC1A-32589B007E4F}"/>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5001304" y="2236297"/>
            <a:ext cx="6370049" cy="2304526"/>
          </a:xfrm>
          <a:prstGeom prst="rect">
            <a:avLst/>
          </a:prstGeom>
        </p:spPr>
      </p:pic>
      <p:pic>
        <p:nvPicPr>
          <p:cNvPr id="23"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EC9468C4-2D9C-3EE0-5934-45725DD84B9B}"/>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tretch>
            <a:fillRect/>
          </a:stretch>
        </p:blipFill>
        <p:spPr bwMode="auto">
          <a:xfrm>
            <a:off x="3050059" y="3930845"/>
            <a:ext cx="1249635" cy="624818"/>
          </a:xfrm>
          <a:prstGeom prst="rect">
            <a:avLst/>
          </a:prstGeom>
          <a:solidFill>
            <a:srgbClr val="FFFFFF"/>
          </a:solidFill>
        </p:spPr>
      </p:pic>
      <p:pic>
        <p:nvPicPr>
          <p:cNvPr id="30"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A0E210DD-321A-4D57-71CE-5EEE6A0A74F7}"/>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tretch>
            <a:fillRect/>
          </a:stretch>
        </p:blipFill>
        <p:spPr bwMode="auto">
          <a:xfrm>
            <a:off x="6511047" y="5870591"/>
            <a:ext cx="1249635" cy="624818"/>
          </a:xfrm>
          <a:prstGeom prst="rect">
            <a:avLst/>
          </a:prstGeom>
          <a:solidFill>
            <a:srgbClr val="FFFFFF"/>
          </a:solidFill>
        </p:spPr>
      </p:pic>
      <p:cxnSp>
        <p:nvCxnSpPr>
          <p:cNvPr id="37" name="Connector: Elbow 36">
            <a:extLst>
              <a:ext uri="{FF2B5EF4-FFF2-40B4-BE49-F238E27FC236}">
                <a16:creationId xmlns:a16="http://schemas.microsoft.com/office/drawing/2014/main" id="{35EE36DD-5F05-88C1-23BD-CAFE8D656F90}"/>
              </a:ext>
            </a:extLst>
          </p:cNvPr>
          <p:cNvCxnSpPr>
            <a:stCxn id="20" idx="2"/>
            <a:endCxn id="44" idx="0"/>
          </p:cNvCxnSpPr>
          <p:nvPr/>
        </p:nvCxnSpPr>
        <p:spPr>
          <a:xfrm rot="5400000">
            <a:off x="7494982" y="4520118"/>
            <a:ext cx="670643" cy="712053"/>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AC4C891-2861-C75B-18E4-7C69E456BC0D}"/>
              </a:ext>
            </a:extLst>
          </p:cNvPr>
          <p:cNvPicPr>
            <a:picLocks noChangeAspect="1"/>
          </p:cNvPicPr>
          <p:nvPr/>
        </p:nvPicPr>
        <p:blipFill>
          <a:blip r:embed="rId6" cstate="screen">
            <a:extLst>
              <a:ext uri="{28A0092B-C50C-407E-A947-70E740481C1C}">
                <a14:useLocalDpi xmlns:a14="http://schemas.microsoft.com/office/drawing/2010/main" val="0"/>
              </a:ext>
            </a:extLst>
          </a:blip>
          <a:srcRect/>
          <a:stretch/>
        </p:blipFill>
        <p:spPr>
          <a:xfrm>
            <a:off x="7830304" y="294010"/>
            <a:ext cx="3088891" cy="2157746"/>
          </a:xfrm>
          <a:prstGeom prst="rect">
            <a:avLst/>
          </a:prstGeom>
        </p:spPr>
      </p:pic>
      <p:sp>
        <p:nvSpPr>
          <p:cNvPr id="47" name="Rectangle 46">
            <a:extLst>
              <a:ext uri="{FF2B5EF4-FFF2-40B4-BE49-F238E27FC236}">
                <a16:creationId xmlns:a16="http://schemas.microsoft.com/office/drawing/2014/main" id="{4102D230-EF58-300A-E8B5-144BC3FB9C92}"/>
              </a:ext>
            </a:extLst>
          </p:cNvPr>
          <p:cNvSpPr/>
          <p:nvPr/>
        </p:nvSpPr>
        <p:spPr>
          <a:xfrm>
            <a:off x="8186331" y="1459149"/>
            <a:ext cx="2073107" cy="187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55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750"/>
                                        <p:tgtEl>
                                          <p:spTgt spid="4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750"/>
                                        <p:tgtEl>
                                          <p:spTgt spid="4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B5D33-5E6B-FB1D-5AE2-3DEF203F477D}"/>
              </a:ext>
            </a:extLst>
          </p:cNvPr>
          <p:cNvSpPr>
            <a:spLocks noGrp="1"/>
          </p:cNvSpPr>
          <p:nvPr>
            <p:ph type="title"/>
          </p:nvPr>
        </p:nvSpPr>
        <p:spPr/>
        <p:txBody>
          <a:bodyPr/>
          <a:lstStyle/>
          <a:p>
            <a:r>
              <a:rPr lang="en-US"/>
              <a:t>Demo of Keptn : Auto-remediation</a:t>
            </a:r>
          </a:p>
        </p:txBody>
      </p:sp>
      <p:sp>
        <p:nvSpPr>
          <p:cNvPr id="3" name="Text Placeholder 2">
            <a:extLst>
              <a:ext uri="{FF2B5EF4-FFF2-40B4-BE49-F238E27FC236}">
                <a16:creationId xmlns:a16="http://schemas.microsoft.com/office/drawing/2014/main" id="{C214F613-3DEE-FD78-FA88-00DD88F742B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077272062"/>
      </p:ext>
    </p:extLst>
  </p:cSld>
  <p:clrMapOvr>
    <a:masterClrMapping/>
  </p:clrMapOvr>
  <mc:AlternateContent xmlns:mc="http://schemas.openxmlformats.org/markup-compatibility/2006" xmlns:p14="http://schemas.microsoft.com/office/powerpoint/2010/main">
    <mc:Choice Requires="p14">
      <p:transition spd="slow" p14:dur="2000" advTm="13862"/>
    </mc:Choice>
    <mc:Fallback xmlns="">
      <p:transition spd="slow" advTm="1386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432BA-7729-049A-1565-3DB4BC75A584}"/>
              </a:ext>
            </a:extLst>
          </p:cNvPr>
          <p:cNvSpPr>
            <a:spLocks noGrp="1"/>
          </p:cNvSpPr>
          <p:nvPr>
            <p:ph type="title"/>
          </p:nvPr>
        </p:nvSpPr>
        <p:spPr/>
        <p:txBody>
          <a:bodyPr/>
          <a:lstStyle/>
          <a:p>
            <a:r>
              <a:rPr lang="en-US"/>
              <a:t>In a nutshell, with Keptn …</a:t>
            </a:r>
          </a:p>
        </p:txBody>
      </p:sp>
      <p:pic>
        <p:nvPicPr>
          <p:cNvPr id="5" name="Google Shape;93;p21">
            <a:extLst>
              <a:ext uri="{FF2B5EF4-FFF2-40B4-BE49-F238E27FC236}">
                <a16:creationId xmlns:a16="http://schemas.microsoft.com/office/drawing/2014/main" id="{461268EC-EC54-FACC-016B-D168CE8A2A8D}"/>
              </a:ext>
            </a:extLst>
          </p:cNvPr>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525261" y="863278"/>
            <a:ext cx="10976301" cy="4972082"/>
          </a:xfrm>
          <a:prstGeom prst="rect">
            <a:avLst/>
          </a:prstGeom>
          <a:noFill/>
          <a:ln>
            <a:noFill/>
          </a:ln>
        </p:spPr>
      </p:pic>
    </p:spTree>
    <p:extLst>
      <p:ext uri="{BB962C8B-B14F-4D97-AF65-F5344CB8AC3E}">
        <p14:creationId xmlns:p14="http://schemas.microsoft.com/office/powerpoint/2010/main" val="244492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5CFD-6D9F-27E3-03E0-6DB9C6293A02}"/>
              </a:ext>
            </a:extLst>
          </p:cNvPr>
          <p:cNvSpPr>
            <a:spLocks noGrp="1"/>
          </p:cNvSpPr>
          <p:nvPr>
            <p:ph type="title"/>
          </p:nvPr>
        </p:nvSpPr>
        <p:spPr/>
        <p:txBody>
          <a:bodyPr/>
          <a:lstStyle/>
          <a:p>
            <a:r>
              <a:rPr lang="en-US" sz="4000"/>
              <a:t>2. OBJECTIVES</a:t>
            </a:r>
            <a:endParaRPr lang="en-IE"/>
          </a:p>
        </p:txBody>
      </p:sp>
      <p:sp>
        <p:nvSpPr>
          <p:cNvPr id="5" name="Text Placeholder 4">
            <a:extLst>
              <a:ext uri="{FF2B5EF4-FFF2-40B4-BE49-F238E27FC236}">
                <a16:creationId xmlns:a16="http://schemas.microsoft.com/office/drawing/2014/main" id="{0BA35987-919E-B87F-F797-1906F4A7AF36}"/>
              </a:ext>
            </a:extLst>
          </p:cNvPr>
          <p:cNvSpPr txBox="1">
            <a:spLocks noGrp="1"/>
          </p:cNvSpPr>
          <p:nvPr>
            <p:ph type="body" sz="quarter" idx="18"/>
          </p:nvPr>
        </p:nvSpPr>
        <p:spPr>
          <a:xfrm>
            <a:off x="1678719" y="1205308"/>
            <a:ext cx="9587044" cy="2918748"/>
          </a:xfrm>
          <a:prstGeom prst="rect">
            <a:avLst/>
          </a:prstGeom>
          <a:noFill/>
        </p:spPr>
        <p:txBody>
          <a:bodyPr wrap="square" rtlCol="0">
            <a:spAutoFit/>
          </a:bodyPr>
          <a:lstStyle/>
          <a:p>
            <a:pPr marL="1069190" lvl="1" indent="-514350">
              <a:buAutoNum type="romanUcPeriod"/>
            </a:pPr>
            <a:r>
              <a:rPr lang="en-US" sz="2200"/>
              <a:t>Technology Watch</a:t>
            </a:r>
          </a:p>
          <a:p>
            <a:pPr marL="514350" indent="-514350">
              <a:buAutoNum type="romanUcPeriod"/>
            </a:pPr>
            <a:endParaRPr lang="en-US" sz="2400"/>
          </a:p>
          <a:p>
            <a:pPr marL="514350" indent="-514350">
              <a:buAutoNum type="romanUcPeriod"/>
            </a:pPr>
            <a:endParaRPr lang="en-US" sz="2400"/>
          </a:p>
          <a:p>
            <a:pPr marL="514350" indent="-514350">
              <a:buAutoNum type="romanUcPeriod"/>
            </a:pPr>
            <a:endParaRPr lang="en-US" sz="2400"/>
          </a:p>
          <a:p>
            <a:pPr marL="514350" indent="-514350">
              <a:buAutoNum type="romanUcPeriod"/>
            </a:pPr>
            <a:endParaRPr lang="en-US" sz="2400"/>
          </a:p>
          <a:p>
            <a:pPr marL="514350" indent="-514350">
              <a:buAutoNum type="romanUcPeriod"/>
            </a:pPr>
            <a:endParaRPr lang="en-US" sz="2400"/>
          </a:p>
        </p:txBody>
      </p:sp>
      <p:pic>
        <p:nvPicPr>
          <p:cNvPr id="1026" name="Picture 2" descr="Open source - Icônes des médias sociaux gratuites">
            <a:extLst>
              <a:ext uri="{FF2B5EF4-FFF2-40B4-BE49-F238E27FC236}">
                <a16:creationId xmlns:a16="http://schemas.microsoft.com/office/drawing/2014/main" id="{C7674800-2CBB-EE6E-3B26-62012DD9AD5E}"/>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987602" y="4989981"/>
            <a:ext cx="1458411" cy="14584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de Amadeus IT Group au format PNG transparent">
            <a:extLst>
              <a:ext uri="{FF2B5EF4-FFF2-40B4-BE49-F238E27FC236}">
                <a16:creationId xmlns:a16="http://schemas.microsoft.com/office/drawing/2014/main" id="{42086E4F-2C71-EBA3-0BD9-9C1106C5D467}"/>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056413" y="4841509"/>
            <a:ext cx="1312660" cy="16068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2519D9-D325-1892-BB47-0CC17A119631}"/>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129445" y="4717975"/>
            <a:ext cx="2243536" cy="22435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19FFD1-2138-173A-B07C-8DE2C3FE5AA7}"/>
              </a:ext>
            </a:extLst>
          </p:cNvPr>
          <p:cNvSpPr txBox="1"/>
          <p:nvPr/>
        </p:nvSpPr>
        <p:spPr>
          <a:xfrm>
            <a:off x="1678719" y="4193318"/>
            <a:ext cx="8346829" cy="430887"/>
          </a:xfrm>
          <a:prstGeom prst="rect">
            <a:avLst/>
          </a:prstGeom>
          <a:noFill/>
        </p:spPr>
        <p:txBody>
          <a:bodyPr wrap="square" rtlCol="0">
            <a:spAutoFit/>
          </a:bodyPr>
          <a:lstStyle/>
          <a:p>
            <a:pPr marL="554840" lvl="1" defTabSz="914400">
              <a:spcBef>
                <a:spcPts val="500"/>
              </a:spcBef>
              <a:buClr>
                <a:schemeClr val="accent2"/>
              </a:buClr>
            </a:pPr>
            <a:r>
              <a:rPr lang="en-US" sz="2200">
                <a:solidFill>
                  <a:srgbClr val="00A9E0"/>
                </a:solidFill>
                <a:latin typeface="+mj-lt"/>
              </a:rPr>
              <a:t>II.	  </a:t>
            </a:r>
            <a:r>
              <a:rPr lang="en-US" sz="2200">
                <a:solidFill>
                  <a:srgbClr val="323232"/>
                </a:solidFill>
                <a:latin typeface="+mj-lt"/>
              </a:rPr>
              <a:t>Contribute to the open-source</a:t>
            </a:r>
            <a:r>
              <a:rPr lang="en-US" sz="2200">
                <a:solidFill>
                  <a:srgbClr val="323232"/>
                </a:solidFill>
                <a:latin typeface="+mj-lt"/>
                <a:hlinkClick r:id="rId6">
                  <a:extLst>
                    <a:ext uri="{A12FA001-AC4F-418D-AE19-62706E023703}">
                      <ahyp:hlinkClr xmlns:ahyp="http://schemas.microsoft.com/office/drawing/2018/hyperlinkcolor" val="tx"/>
                    </a:ext>
                  </a:extLst>
                </a:hlinkClick>
              </a:rPr>
              <a:t>✨</a:t>
            </a:r>
            <a:endParaRPr lang="en-US" sz="2200">
              <a:solidFill>
                <a:srgbClr val="323232"/>
              </a:solidFill>
              <a:latin typeface="+mj-lt"/>
            </a:endParaRPr>
          </a:p>
        </p:txBody>
      </p:sp>
      <p:pic>
        <p:nvPicPr>
          <p:cNvPr id="11" name="Picture 10" descr="A finger touching a screen&#10;&#10;Description automatically generated">
            <a:extLst>
              <a:ext uri="{FF2B5EF4-FFF2-40B4-BE49-F238E27FC236}">
                <a16:creationId xmlns:a16="http://schemas.microsoft.com/office/drawing/2014/main" id="{8CA23117-4E96-F6F8-3AD5-2B7362C675D7}"/>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87602" y="1982711"/>
            <a:ext cx="5555849" cy="1833431"/>
          </a:xfrm>
          <a:prstGeom prst="rect">
            <a:avLst/>
          </a:prstGeom>
        </p:spPr>
      </p:pic>
    </p:spTree>
    <p:extLst>
      <p:ext uri="{BB962C8B-B14F-4D97-AF65-F5344CB8AC3E}">
        <p14:creationId xmlns:p14="http://schemas.microsoft.com/office/powerpoint/2010/main" val="149224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fade">
                                      <p:cBhvr>
                                        <p:cTn id="21" dur="500"/>
                                        <p:tgtEl>
                                          <p:spTgt spid="1032"/>
                                        </p:tgtEl>
                                      </p:cBhvr>
                                    </p:animEffect>
                                  </p:childTnLst>
                                </p:cTn>
                              </p:par>
                              <p:par>
                                <p:cTn id="22" presetID="10" presetClass="entr" presetSubtype="0" fill="hold" nodeType="withEffect">
                                  <p:stCondLst>
                                    <p:cond delay="0"/>
                                  </p:stCondLst>
                                  <p:childTnLst>
                                    <p:set>
                                      <p:cBhvr>
                                        <p:cTn id="23" dur="1" fill="hold">
                                          <p:stCondLst>
                                            <p:cond delay="0"/>
                                          </p:stCondLst>
                                        </p:cTn>
                                        <p:tgtEl>
                                          <p:spTgt spid="1030"/>
                                        </p:tgtEl>
                                        <p:attrNameLst>
                                          <p:attrName>style.visibility</p:attrName>
                                        </p:attrNameLst>
                                      </p:cBhvr>
                                      <p:to>
                                        <p:strVal val="visible"/>
                                      </p:to>
                                    </p:set>
                                    <p:animEffect transition="in" filter="fade">
                                      <p:cBhvr>
                                        <p:cTn id="24"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940435CD-A89E-4019-0BC1-E45ADC836679}"/>
              </a:ext>
            </a:extLst>
          </p:cNvPr>
          <p:cNvSpPr>
            <a:spLocks noGrp="1" noRot="1" noMove="1" noResize="1" noEditPoints="1" noAdjustHandles="1" noChangeArrowheads="1" noChangeShapeType="1"/>
          </p:cNvSpPr>
          <p:nvPr/>
        </p:nvSpPr>
        <p:spPr>
          <a:xfrm>
            <a:off x="440871" y="134245"/>
            <a:ext cx="10572069" cy="7984671"/>
          </a:xfrm>
          <a:prstGeom prst="roundRect">
            <a:avLst/>
          </a:prstGeom>
          <a:solidFill>
            <a:srgbClr val="F7F7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 name="TextBox 10">
            <a:extLst>
              <a:ext uri="{FF2B5EF4-FFF2-40B4-BE49-F238E27FC236}">
                <a16:creationId xmlns:a16="http://schemas.microsoft.com/office/drawing/2014/main" id="{3CA5F1C7-B080-78F1-927F-C681E7E1CA29}"/>
              </a:ext>
            </a:extLst>
          </p:cNvPr>
          <p:cNvSpPr txBox="1"/>
          <p:nvPr/>
        </p:nvSpPr>
        <p:spPr>
          <a:xfrm>
            <a:off x="901474" y="1133839"/>
            <a:ext cx="4691062" cy="715089"/>
          </a:xfrm>
          <a:prstGeom prst="roundRect">
            <a:avLst/>
          </a:prstGeom>
          <a:solidFill>
            <a:srgbClr val="E5E5E5"/>
          </a:solidFill>
          <a:ln>
            <a:noFill/>
          </a:ln>
        </p:spPr>
        <p:txBody>
          <a:bodyPr wrap="square">
            <a:spAutoFit/>
          </a:bodyPr>
          <a:lstStyle/>
          <a:p>
            <a:pPr lvl="0"/>
            <a:r>
              <a:rPr lang="en-US">
                <a:solidFill>
                  <a:srgbClr val="002060"/>
                </a:solidFill>
              </a:rPr>
              <a:t>I need to work with some students in Ecole Centrale Lyon</a:t>
            </a:r>
            <a:endParaRPr lang="en-IE">
              <a:solidFill>
                <a:srgbClr val="002060"/>
              </a:solidFill>
            </a:endParaRPr>
          </a:p>
        </p:txBody>
      </p:sp>
      <p:sp>
        <p:nvSpPr>
          <p:cNvPr id="27" name="TextBox 26">
            <a:extLst>
              <a:ext uri="{FF2B5EF4-FFF2-40B4-BE49-F238E27FC236}">
                <a16:creationId xmlns:a16="http://schemas.microsoft.com/office/drawing/2014/main" id="{41EF3FE5-99AB-171C-DF2D-E72FB39BDF86}"/>
              </a:ext>
            </a:extLst>
          </p:cNvPr>
          <p:cNvSpPr txBox="1"/>
          <p:nvPr/>
        </p:nvSpPr>
        <p:spPr>
          <a:xfrm>
            <a:off x="901474" y="1899347"/>
            <a:ext cx="4691062" cy="715089"/>
          </a:xfrm>
          <a:prstGeom prst="roundRect">
            <a:avLst/>
          </a:prstGeom>
          <a:solidFill>
            <a:srgbClr val="E5E5E5"/>
          </a:solidFill>
          <a:ln>
            <a:noFill/>
          </a:ln>
        </p:spPr>
        <p:txBody>
          <a:bodyPr wrap="square">
            <a:spAutoFit/>
          </a:bodyPr>
          <a:lstStyle/>
          <a:p>
            <a:r>
              <a:rPr lang="en-US">
                <a:solidFill>
                  <a:srgbClr val="002060"/>
                </a:solidFill>
              </a:rPr>
              <a:t>I would like them to work on an Amadeus DevOps topic…</a:t>
            </a:r>
            <a:endParaRPr lang="en-IE">
              <a:solidFill>
                <a:srgbClr val="002060"/>
              </a:solidFill>
            </a:endParaRPr>
          </a:p>
        </p:txBody>
      </p:sp>
      <p:sp>
        <p:nvSpPr>
          <p:cNvPr id="28" name="TextBox 27">
            <a:extLst>
              <a:ext uri="{FF2B5EF4-FFF2-40B4-BE49-F238E27FC236}">
                <a16:creationId xmlns:a16="http://schemas.microsoft.com/office/drawing/2014/main" id="{D41D2551-1630-3FB5-F040-1C66AFA756B3}"/>
              </a:ext>
            </a:extLst>
          </p:cNvPr>
          <p:cNvSpPr txBox="1"/>
          <p:nvPr/>
        </p:nvSpPr>
        <p:spPr>
          <a:xfrm>
            <a:off x="6031541" y="2641480"/>
            <a:ext cx="4691062" cy="408623"/>
          </a:xfrm>
          <a:prstGeom prst="roundRect">
            <a:avLst/>
          </a:prstGeom>
          <a:solidFill>
            <a:schemeClr val="accent1">
              <a:lumMod val="20000"/>
              <a:lumOff val="80000"/>
            </a:schemeClr>
          </a:solidFill>
          <a:ln>
            <a:noFill/>
          </a:ln>
        </p:spPr>
        <p:txBody>
          <a:bodyPr wrap="square">
            <a:spAutoFit/>
          </a:bodyPr>
          <a:lstStyle/>
          <a:p>
            <a:pPr lvl="0"/>
            <a:r>
              <a:rPr lang="en-US">
                <a:solidFill>
                  <a:srgbClr val="002060"/>
                </a:solidFill>
              </a:rPr>
              <a:t>Let them work on open source!</a:t>
            </a:r>
            <a:endParaRPr lang="en-IE">
              <a:solidFill>
                <a:srgbClr val="002060"/>
              </a:solidFill>
            </a:endParaRPr>
          </a:p>
        </p:txBody>
      </p:sp>
      <p:sp>
        <p:nvSpPr>
          <p:cNvPr id="30" name="TextBox 29">
            <a:extLst>
              <a:ext uri="{FF2B5EF4-FFF2-40B4-BE49-F238E27FC236}">
                <a16:creationId xmlns:a16="http://schemas.microsoft.com/office/drawing/2014/main" id="{28AF1476-E56C-384F-DF5F-238EB187AB39}"/>
              </a:ext>
            </a:extLst>
          </p:cNvPr>
          <p:cNvSpPr txBox="1"/>
          <p:nvPr/>
        </p:nvSpPr>
        <p:spPr>
          <a:xfrm>
            <a:off x="6031541" y="3866030"/>
            <a:ext cx="4691062" cy="408623"/>
          </a:xfrm>
          <a:prstGeom prst="roundRect">
            <a:avLst/>
          </a:prstGeom>
          <a:solidFill>
            <a:schemeClr val="accent1">
              <a:lumMod val="20000"/>
              <a:lumOff val="80000"/>
            </a:schemeClr>
          </a:solidFill>
          <a:ln>
            <a:noFill/>
          </a:ln>
        </p:spPr>
        <p:txBody>
          <a:bodyPr wrap="square">
            <a:spAutoFit/>
          </a:bodyPr>
          <a:lstStyle/>
          <a:p>
            <a:pPr lvl="0"/>
            <a:r>
              <a:rPr lang="en-US">
                <a:solidFill>
                  <a:srgbClr val="002060"/>
                </a:solidFill>
              </a:rPr>
              <a:t>Let them evaluate it!</a:t>
            </a:r>
            <a:endParaRPr lang="en-IE">
              <a:solidFill>
                <a:srgbClr val="002060"/>
              </a:solidFill>
            </a:endParaRPr>
          </a:p>
        </p:txBody>
      </p:sp>
      <p:sp>
        <p:nvSpPr>
          <p:cNvPr id="31" name="TextBox 30">
            <a:extLst>
              <a:ext uri="{FF2B5EF4-FFF2-40B4-BE49-F238E27FC236}">
                <a16:creationId xmlns:a16="http://schemas.microsoft.com/office/drawing/2014/main" id="{685F1F1F-0818-70F4-25D5-6B3480FA4659}"/>
              </a:ext>
            </a:extLst>
          </p:cNvPr>
          <p:cNvSpPr txBox="1"/>
          <p:nvPr/>
        </p:nvSpPr>
        <p:spPr>
          <a:xfrm>
            <a:off x="901474" y="3123897"/>
            <a:ext cx="4691062" cy="715089"/>
          </a:xfrm>
          <a:prstGeom prst="roundRect">
            <a:avLst/>
          </a:prstGeom>
          <a:solidFill>
            <a:srgbClr val="E5E5E5"/>
          </a:solidFill>
          <a:ln>
            <a:noFill/>
          </a:ln>
        </p:spPr>
        <p:txBody>
          <a:bodyPr wrap="square">
            <a:spAutoFit/>
          </a:bodyPr>
          <a:lstStyle/>
          <a:p>
            <a:r>
              <a:rPr lang="en-US">
                <a:solidFill>
                  <a:srgbClr val="002060"/>
                </a:solidFill>
              </a:rPr>
              <a:t>There seems to be this nice project called Keptn…</a:t>
            </a:r>
            <a:endParaRPr lang="en-IE">
              <a:solidFill>
                <a:srgbClr val="002060"/>
              </a:solidFill>
            </a:endParaRPr>
          </a:p>
        </p:txBody>
      </p:sp>
      <p:sp>
        <p:nvSpPr>
          <p:cNvPr id="32" name="TextBox 31">
            <a:extLst>
              <a:ext uri="{FF2B5EF4-FFF2-40B4-BE49-F238E27FC236}">
                <a16:creationId xmlns:a16="http://schemas.microsoft.com/office/drawing/2014/main" id="{FF236AEA-B524-90FA-2794-9097E0464C84}"/>
              </a:ext>
            </a:extLst>
          </p:cNvPr>
          <p:cNvSpPr txBox="1"/>
          <p:nvPr/>
        </p:nvSpPr>
        <p:spPr>
          <a:xfrm>
            <a:off x="901474" y="4325072"/>
            <a:ext cx="4691062" cy="715089"/>
          </a:xfrm>
          <a:prstGeom prst="roundRect">
            <a:avLst/>
          </a:prstGeom>
          <a:solidFill>
            <a:srgbClr val="E5E5E5"/>
          </a:solidFill>
          <a:ln>
            <a:noFill/>
          </a:ln>
        </p:spPr>
        <p:txBody>
          <a:bodyPr wrap="square">
            <a:spAutoFit/>
          </a:bodyPr>
          <a:lstStyle/>
          <a:p>
            <a:pPr lvl="0"/>
            <a:r>
              <a:rPr lang="en-US">
                <a:solidFill>
                  <a:srgbClr val="002060"/>
                </a:solidFill>
              </a:rPr>
              <a:t>It can’t access Splunk and we use it in Amadeus…</a:t>
            </a:r>
            <a:endParaRPr lang="en-IE">
              <a:solidFill>
                <a:srgbClr val="002060"/>
              </a:solidFill>
            </a:endParaRPr>
          </a:p>
        </p:txBody>
      </p:sp>
      <p:sp>
        <p:nvSpPr>
          <p:cNvPr id="33" name="TextBox 32">
            <a:extLst>
              <a:ext uri="{FF2B5EF4-FFF2-40B4-BE49-F238E27FC236}">
                <a16:creationId xmlns:a16="http://schemas.microsoft.com/office/drawing/2014/main" id="{E0F2FF9A-5958-51F8-B659-E5708592F2FD}"/>
              </a:ext>
            </a:extLst>
          </p:cNvPr>
          <p:cNvSpPr txBox="1"/>
          <p:nvPr/>
        </p:nvSpPr>
        <p:spPr>
          <a:xfrm>
            <a:off x="6031541" y="5090580"/>
            <a:ext cx="4691062" cy="408623"/>
          </a:xfrm>
          <a:prstGeom prst="roundRect">
            <a:avLst/>
          </a:prstGeom>
          <a:solidFill>
            <a:schemeClr val="accent1">
              <a:lumMod val="20000"/>
              <a:lumOff val="80000"/>
            </a:schemeClr>
          </a:solidFill>
          <a:ln>
            <a:noFill/>
          </a:ln>
        </p:spPr>
        <p:txBody>
          <a:bodyPr wrap="square">
            <a:spAutoFit/>
          </a:bodyPr>
          <a:lstStyle/>
          <a:p>
            <a:pPr lvl="0"/>
            <a:r>
              <a:rPr lang="en-US">
                <a:solidFill>
                  <a:srgbClr val="002060"/>
                </a:solidFill>
              </a:rPr>
              <a:t>Let them contribute to the open source!</a:t>
            </a:r>
            <a:endParaRPr lang="en-IE">
              <a:solidFill>
                <a:srgbClr val="002060"/>
              </a:solidFill>
            </a:endParaRPr>
          </a:p>
        </p:txBody>
      </p:sp>
      <p:sp>
        <p:nvSpPr>
          <p:cNvPr id="34" name="TextBox 33">
            <a:extLst>
              <a:ext uri="{FF2B5EF4-FFF2-40B4-BE49-F238E27FC236}">
                <a16:creationId xmlns:a16="http://schemas.microsoft.com/office/drawing/2014/main" id="{7ED9E81C-7405-7841-6C73-DF9448FF949B}"/>
              </a:ext>
            </a:extLst>
          </p:cNvPr>
          <p:cNvSpPr txBox="1"/>
          <p:nvPr/>
        </p:nvSpPr>
        <p:spPr>
          <a:xfrm>
            <a:off x="901474" y="5549622"/>
            <a:ext cx="4691062" cy="715089"/>
          </a:xfrm>
          <a:prstGeom prst="roundRect">
            <a:avLst/>
          </a:prstGeom>
          <a:solidFill>
            <a:srgbClr val="E5E5E5"/>
          </a:solidFill>
          <a:ln>
            <a:noFill/>
          </a:ln>
        </p:spPr>
        <p:txBody>
          <a:bodyPr wrap="square">
            <a:spAutoFit/>
          </a:bodyPr>
          <a:lstStyle/>
          <a:p>
            <a:pPr lvl="0"/>
            <a:r>
              <a:rPr lang="en-US">
                <a:solidFill>
                  <a:srgbClr val="002060"/>
                </a:solidFill>
              </a:rPr>
              <a:t>The yearly project is over but some things are remaining </a:t>
            </a:r>
            <a:endParaRPr lang="en-IE">
              <a:solidFill>
                <a:srgbClr val="002060"/>
              </a:solidFill>
            </a:endParaRPr>
          </a:p>
        </p:txBody>
      </p:sp>
      <p:sp>
        <p:nvSpPr>
          <p:cNvPr id="35" name="TextBox 34">
            <a:extLst>
              <a:ext uri="{FF2B5EF4-FFF2-40B4-BE49-F238E27FC236}">
                <a16:creationId xmlns:a16="http://schemas.microsoft.com/office/drawing/2014/main" id="{409EB1AE-5B2C-C17E-112B-B3D85616FAED}"/>
              </a:ext>
            </a:extLst>
          </p:cNvPr>
          <p:cNvSpPr txBox="1"/>
          <p:nvPr/>
        </p:nvSpPr>
        <p:spPr>
          <a:xfrm>
            <a:off x="6031541" y="6315132"/>
            <a:ext cx="4691062" cy="408623"/>
          </a:xfrm>
          <a:prstGeom prst="roundRect">
            <a:avLst/>
          </a:prstGeom>
          <a:solidFill>
            <a:schemeClr val="accent1">
              <a:lumMod val="20000"/>
              <a:lumOff val="80000"/>
            </a:schemeClr>
          </a:solidFill>
          <a:ln>
            <a:noFill/>
          </a:ln>
        </p:spPr>
        <p:txBody>
          <a:bodyPr wrap="square">
            <a:spAutoFit/>
          </a:bodyPr>
          <a:lstStyle/>
          <a:p>
            <a:pPr lvl="0"/>
            <a:r>
              <a:rPr lang="en-US">
                <a:solidFill>
                  <a:srgbClr val="002060"/>
                </a:solidFill>
              </a:rPr>
              <a:t>Let’s embark two for a summer internship!</a:t>
            </a:r>
            <a:endParaRPr lang="en-IE">
              <a:solidFill>
                <a:srgbClr val="002060"/>
              </a:solidFill>
            </a:endParaRPr>
          </a:p>
        </p:txBody>
      </p:sp>
      <p:pic>
        <p:nvPicPr>
          <p:cNvPr id="1028" name="Picture 4">
            <a:extLst>
              <a:ext uri="{FF2B5EF4-FFF2-40B4-BE49-F238E27FC236}">
                <a16:creationId xmlns:a16="http://schemas.microsoft.com/office/drawing/2014/main" id="{3A439BE2-9DBE-3A67-FD84-2F7CB82FCA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377213" y="235744"/>
            <a:ext cx="1523319" cy="71508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6DB877E6-2776-93DF-0932-C996A5B9F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033622" y="276498"/>
            <a:ext cx="1117828" cy="71508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89D87475-0CB3-D80C-6037-1DEF4197C8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515350" y="235744"/>
            <a:ext cx="1117828" cy="71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39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1" grpId="0" animBg="1"/>
      <p:bldP spid="32" grpId="0" animBg="1"/>
      <p:bldP spid="33" grpId="0" animBg="1"/>
      <p:bldP spid="34"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9E31D8-0261-3EC9-55E4-5444553B77E0}"/>
              </a:ext>
            </a:extLst>
          </p:cNvPr>
          <p:cNvSpPr txBox="1"/>
          <p:nvPr/>
        </p:nvSpPr>
        <p:spPr>
          <a:xfrm>
            <a:off x="1161580" y="1484386"/>
            <a:ext cx="6408712" cy="830997"/>
          </a:xfrm>
          <a:prstGeom prst="rect">
            <a:avLst/>
          </a:prstGeom>
          <a:noFill/>
        </p:spPr>
        <p:txBody>
          <a:bodyPr wrap="square" rtlCol="0">
            <a:spAutoFit/>
          </a:bodyPr>
          <a:lstStyle/>
          <a:p>
            <a:r>
              <a:rPr lang="en-US" sz="2400"/>
              <a:t>We worked on :</a:t>
            </a:r>
          </a:p>
          <a:p>
            <a:pPr marL="514350" indent="-514350">
              <a:buAutoNum type="romanUcPeriod" startAt="2"/>
            </a:pPr>
            <a:endParaRPr lang="en-US" sz="2400"/>
          </a:p>
        </p:txBody>
      </p:sp>
      <p:sp>
        <p:nvSpPr>
          <p:cNvPr id="10" name="Text Placeholder 2">
            <a:extLst>
              <a:ext uri="{FF2B5EF4-FFF2-40B4-BE49-F238E27FC236}">
                <a16:creationId xmlns:a16="http://schemas.microsoft.com/office/drawing/2014/main" id="{10F4511E-1113-4CEA-9FFD-12AC76F6892F}"/>
              </a:ext>
            </a:extLst>
          </p:cNvPr>
          <p:cNvSpPr>
            <a:spLocks noGrp="1"/>
          </p:cNvSpPr>
          <p:nvPr/>
        </p:nvSpPr>
        <p:spPr>
          <a:xfrm>
            <a:off x="361591" y="409519"/>
            <a:ext cx="11640617"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400"/>
          </a:p>
        </p:txBody>
      </p:sp>
      <p:pic>
        <p:nvPicPr>
          <p:cNvPr id="3" name="Google Shape;232;p27">
            <a:extLst>
              <a:ext uri="{FF2B5EF4-FFF2-40B4-BE49-F238E27FC236}">
                <a16:creationId xmlns:a16="http://schemas.microsoft.com/office/drawing/2014/main" id="{A3DF2A74-AC43-2AF4-5960-4C1C0D1629AC}"/>
              </a:ext>
            </a:extLst>
          </p:cNvPr>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5608708" y="2693364"/>
            <a:ext cx="449975" cy="1163572"/>
          </a:xfrm>
          <a:prstGeom prst="rect">
            <a:avLst/>
          </a:prstGeom>
          <a:noFill/>
          <a:ln>
            <a:noFill/>
          </a:ln>
        </p:spPr>
      </p:pic>
      <p:pic>
        <p:nvPicPr>
          <p:cNvPr id="2" name="Google Shape;233;p27">
            <a:extLst>
              <a:ext uri="{FF2B5EF4-FFF2-40B4-BE49-F238E27FC236}">
                <a16:creationId xmlns:a16="http://schemas.microsoft.com/office/drawing/2014/main" id="{4D0353B3-55D8-31AA-1BC9-5A0D135F4208}"/>
              </a:ext>
            </a:extLst>
          </p:cNvPr>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4698915" y="4700028"/>
            <a:ext cx="540000" cy="543086"/>
          </a:xfrm>
          <a:prstGeom prst="rect">
            <a:avLst/>
          </a:prstGeom>
          <a:noFill/>
          <a:ln>
            <a:noFill/>
          </a:ln>
        </p:spPr>
      </p:pic>
      <p:pic>
        <p:nvPicPr>
          <p:cNvPr id="5" name="Google Shape;237;p27" descr="Image result for prometheus icon">
            <a:extLst>
              <a:ext uri="{FF2B5EF4-FFF2-40B4-BE49-F238E27FC236}">
                <a16:creationId xmlns:a16="http://schemas.microsoft.com/office/drawing/2014/main" id="{83913ACC-45BF-7631-290C-D0DF1ED19CCA}"/>
              </a:ext>
            </a:extLst>
          </p:cNvPr>
          <p:cNvPicPr preferRelativeResize="0"/>
          <p:nvPr/>
        </p:nvPicPr>
        <p:blipFill rotWithShape="1">
          <a:blip r:embed="rId5" cstate="screen">
            <a:alphaModFix/>
            <a:extLst>
              <a:ext uri="{28A0092B-C50C-407E-A947-70E740481C1C}">
                <a14:useLocalDpi xmlns:a14="http://schemas.microsoft.com/office/drawing/2010/main" val="0"/>
              </a:ext>
            </a:extLst>
          </a:blip>
          <a:srcRect/>
          <a:stretch/>
        </p:blipFill>
        <p:spPr>
          <a:xfrm>
            <a:off x="5608708" y="4760867"/>
            <a:ext cx="472655" cy="472655"/>
          </a:xfrm>
          <a:prstGeom prst="rect">
            <a:avLst/>
          </a:prstGeom>
          <a:noFill/>
          <a:ln>
            <a:noFill/>
          </a:ln>
        </p:spPr>
      </p:pic>
      <p:sp>
        <p:nvSpPr>
          <p:cNvPr id="6" name="Google Shape;238;p27">
            <a:extLst>
              <a:ext uri="{FF2B5EF4-FFF2-40B4-BE49-F238E27FC236}">
                <a16:creationId xmlns:a16="http://schemas.microsoft.com/office/drawing/2014/main" id="{F431CCAF-E60C-3EEC-1281-1EEFAFDF23F6}"/>
              </a:ext>
            </a:extLst>
          </p:cNvPr>
          <p:cNvSpPr txBox="1"/>
          <p:nvPr/>
        </p:nvSpPr>
        <p:spPr>
          <a:xfrm>
            <a:off x="3983594" y="4760867"/>
            <a:ext cx="430387"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800">
                <a:solidFill>
                  <a:schemeClr val="dk1"/>
                </a:solidFill>
                <a:latin typeface="Calibri"/>
                <a:ea typeface="Calibri"/>
                <a:cs typeface="Calibri"/>
                <a:sym typeface="Calibri"/>
              </a:rPr>
              <a:t>…</a:t>
            </a:r>
            <a:endParaRPr/>
          </a:p>
        </p:txBody>
      </p:sp>
      <p:cxnSp>
        <p:nvCxnSpPr>
          <p:cNvPr id="8" name="Google Shape;242;p27">
            <a:extLst>
              <a:ext uri="{FF2B5EF4-FFF2-40B4-BE49-F238E27FC236}">
                <a16:creationId xmlns:a16="http://schemas.microsoft.com/office/drawing/2014/main" id="{B0654106-5196-FEEC-90F1-B09C568DCCFE}"/>
              </a:ext>
            </a:extLst>
          </p:cNvPr>
          <p:cNvCxnSpPr>
            <a:cxnSpLocks/>
          </p:cNvCxnSpPr>
          <p:nvPr/>
        </p:nvCxnSpPr>
        <p:spPr>
          <a:xfrm flipH="1">
            <a:off x="5120399" y="3937958"/>
            <a:ext cx="527096" cy="703473"/>
          </a:xfrm>
          <a:prstGeom prst="straightConnector1">
            <a:avLst/>
          </a:prstGeom>
          <a:noFill/>
          <a:ln w="31750" cap="flat" cmpd="sng">
            <a:solidFill>
              <a:schemeClr val="accent1"/>
            </a:solidFill>
            <a:prstDash val="solid"/>
            <a:miter lim="800000"/>
            <a:headEnd type="none" w="sm" len="sm"/>
            <a:tailEnd type="triangle" w="med" len="med"/>
          </a:ln>
        </p:spPr>
      </p:cxnSp>
      <p:cxnSp>
        <p:nvCxnSpPr>
          <p:cNvPr id="9" name="Google Shape;243;p27">
            <a:extLst>
              <a:ext uri="{FF2B5EF4-FFF2-40B4-BE49-F238E27FC236}">
                <a16:creationId xmlns:a16="http://schemas.microsoft.com/office/drawing/2014/main" id="{E0A4FBD9-03FC-11F4-A900-EA347A2774F7}"/>
              </a:ext>
            </a:extLst>
          </p:cNvPr>
          <p:cNvCxnSpPr>
            <a:cxnSpLocks/>
          </p:cNvCxnSpPr>
          <p:nvPr/>
        </p:nvCxnSpPr>
        <p:spPr>
          <a:xfrm>
            <a:off x="5810716" y="3937958"/>
            <a:ext cx="0" cy="719065"/>
          </a:xfrm>
          <a:prstGeom prst="straightConnector1">
            <a:avLst/>
          </a:prstGeom>
          <a:noFill/>
          <a:ln w="31750" cap="flat" cmpd="sng">
            <a:solidFill>
              <a:schemeClr val="accent1"/>
            </a:solidFill>
            <a:prstDash val="solid"/>
            <a:miter lim="800000"/>
            <a:headEnd type="none" w="sm" len="sm"/>
            <a:tailEnd type="triangle" w="med" len="med"/>
          </a:ln>
        </p:spPr>
      </p:cxnSp>
      <p:cxnSp>
        <p:nvCxnSpPr>
          <p:cNvPr id="11" name="Google Shape;244;p27">
            <a:extLst>
              <a:ext uri="{FF2B5EF4-FFF2-40B4-BE49-F238E27FC236}">
                <a16:creationId xmlns:a16="http://schemas.microsoft.com/office/drawing/2014/main" id="{76354221-E32E-99DC-A4F0-B0463DC11ABE}"/>
              </a:ext>
            </a:extLst>
          </p:cNvPr>
          <p:cNvCxnSpPr/>
          <p:nvPr/>
        </p:nvCxnSpPr>
        <p:spPr>
          <a:xfrm>
            <a:off x="6105579" y="3882733"/>
            <a:ext cx="634500" cy="624300"/>
          </a:xfrm>
          <a:prstGeom prst="straightConnector1">
            <a:avLst/>
          </a:prstGeom>
          <a:noFill/>
          <a:ln w="31750" cap="flat" cmpd="sng">
            <a:solidFill>
              <a:schemeClr val="accent1"/>
            </a:solidFill>
            <a:prstDash val="solid"/>
            <a:miter lim="800000"/>
            <a:headEnd type="none" w="sm" len="sm"/>
            <a:tailEnd type="triangle" w="med" len="med"/>
          </a:ln>
        </p:spPr>
      </p:cxnSp>
      <p:cxnSp>
        <p:nvCxnSpPr>
          <p:cNvPr id="12" name="Google Shape;245;p27">
            <a:extLst>
              <a:ext uri="{FF2B5EF4-FFF2-40B4-BE49-F238E27FC236}">
                <a16:creationId xmlns:a16="http://schemas.microsoft.com/office/drawing/2014/main" id="{0DB9C751-B945-2E9E-4D93-92D8C9AAD143}"/>
              </a:ext>
            </a:extLst>
          </p:cNvPr>
          <p:cNvCxnSpPr>
            <a:cxnSpLocks/>
          </p:cNvCxnSpPr>
          <p:nvPr/>
        </p:nvCxnSpPr>
        <p:spPr>
          <a:xfrm>
            <a:off x="6268801" y="3790413"/>
            <a:ext cx="1261519" cy="770212"/>
          </a:xfrm>
          <a:prstGeom prst="straightConnector1">
            <a:avLst/>
          </a:prstGeom>
          <a:noFill/>
          <a:ln w="31750" cap="flat" cmpd="sng">
            <a:solidFill>
              <a:schemeClr val="accent1"/>
            </a:solidFill>
            <a:prstDash val="dot"/>
            <a:miter lim="800000"/>
            <a:headEnd type="none" w="sm" len="sm"/>
            <a:tailEnd type="triangle" w="med" len="med"/>
          </a:ln>
        </p:spPr>
      </p:cxnSp>
      <p:pic>
        <p:nvPicPr>
          <p:cNvPr id="14" name="Picture 13" descr="A green circle with white text&#10;&#10;Description automatically generated">
            <a:extLst>
              <a:ext uri="{FF2B5EF4-FFF2-40B4-BE49-F238E27FC236}">
                <a16:creationId xmlns:a16="http://schemas.microsoft.com/office/drawing/2014/main" id="{8D8A65B9-97EF-3112-9193-47E1D42818E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99174" y="4422441"/>
            <a:ext cx="666006" cy="666006"/>
          </a:xfrm>
          <a:prstGeom prst="rect">
            <a:avLst/>
          </a:prstGeom>
        </p:spPr>
      </p:pic>
      <p:sp>
        <p:nvSpPr>
          <p:cNvPr id="15" name="TextBox 14">
            <a:extLst>
              <a:ext uri="{FF2B5EF4-FFF2-40B4-BE49-F238E27FC236}">
                <a16:creationId xmlns:a16="http://schemas.microsoft.com/office/drawing/2014/main" id="{D7E1C296-97C9-00EC-2BEE-373C9B5E3E2F}"/>
              </a:ext>
            </a:extLst>
          </p:cNvPr>
          <p:cNvSpPr txBox="1"/>
          <p:nvPr/>
        </p:nvSpPr>
        <p:spPr>
          <a:xfrm rot="1798991">
            <a:off x="6537395" y="3925118"/>
            <a:ext cx="897892" cy="261610"/>
          </a:xfrm>
          <a:prstGeom prst="rect">
            <a:avLst/>
          </a:prstGeom>
          <a:noFill/>
        </p:spPr>
        <p:txBody>
          <a:bodyPr wrap="square" rtlCol="0">
            <a:spAutoFit/>
          </a:bodyPr>
          <a:lstStyle/>
          <a:p>
            <a:r>
              <a:rPr lang="en-US" sz="1050"/>
              <a:t>And now</a:t>
            </a:r>
            <a:endParaRPr lang="en-IE" sz="1050"/>
          </a:p>
        </p:txBody>
      </p:sp>
      <p:pic>
        <p:nvPicPr>
          <p:cNvPr id="16" name="Google Shape;235;p27">
            <a:extLst>
              <a:ext uri="{FF2B5EF4-FFF2-40B4-BE49-F238E27FC236}">
                <a16:creationId xmlns:a16="http://schemas.microsoft.com/office/drawing/2014/main" id="{9D7B6208-4765-44C9-4194-335FAB23F487}"/>
              </a:ext>
            </a:extLst>
          </p:cNvPr>
          <p:cNvPicPr preferRelativeResize="0"/>
          <p:nvPr/>
        </p:nvPicPr>
        <p:blipFill rotWithShape="1">
          <a:blip r:embed="rId7" cstate="screen">
            <a:alphaModFix/>
            <a:extLst>
              <a:ext uri="{28A0092B-C50C-407E-A947-70E740481C1C}">
                <a14:useLocalDpi xmlns:a14="http://schemas.microsoft.com/office/drawing/2010/main" val="0"/>
              </a:ext>
            </a:extLst>
          </a:blip>
          <a:srcRect/>
          <a:stretch/>
        </p:blipFill>
        <p:spPr>
          <a:xfrm>
            <a:off x="5170430" y="1719398"/>
            <a:ext cx="1146366" cy="391824"/>
          </a:xfrm>
          <a:prstGeom prst="rect">
            <a:avLst/>
          </a:prstGeom>
          <a:noFill/>
          <a:ln>
            <a:noFill/>
          </a:ln>
        </p:spPr>
      </p:pic>
      <p:sp>
        <p:nvSpPr>
          <p:cNvPr id="17" name="Google Shape;236;p27">
            <a:extLst>
              <a:ext uri="{FF2B5EF4-FFF2-40B4-BE49-F238E27FC236}">
                <a16:creationId xmlns:a16="http://schemas.microsoft.com/office/drawing/2014/main" id="{27D27A29-44FC-89B0-3225-7D136F21DADB}"/>
              </a:ext>
            </a:extLst>
          </p:cNvPr>
          <p:cNvSpPr txBox="1"/>
          <p:nvPr/>
        </p:nvSpPr>
        <p:spPr>
          <a:xfrm>
            <a:off x="4533748" y="5618554"/>
            <a:ext cx="2641200" cy="5013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lt1"/>
              </a:buClr>
              <a:buSzPts val="2800"/>
              <a:buFont typeface="Arial"/>
              <a:buNone/>
            </a:pPr>
            <a:r>
              <a:rPr lang="de-AT" sz="2800" i="0">
                <a:solidFill>
                  <a:schemeClr val="dk1"/>
                </a:solidFill>
                <a:latin typeface="Open Sans"/>
                <a:ea typeface="Open Sans"/>
                <a:cs typeface="Open Sans"/>
                <a:sym typeface="Open Sans"/>
              </a:rPr>
              <a:t>Quality Gates</a:t>
            </a:r>
            <a:endParaRPr>
              <a:latin typeface="Open Sans"/>
              <a:ea typeface="Open Sans"/>
              <a:cs typeface="Open Sans"/>
              <a:sym typeface="Open Sans"/>
            </a:endParaRPr>
          </a:p>
        </p:txBody>
      </p:sp>
      <p:sp>
        <p:nvSpPr>
          <p:cNvPr id="18" name="Google Shape;239;p27">
            <a:extLst>
              <a:ext uri="{FF2B5EF4-FFF2-40B4-BE49-F238E27FC236}">
                <a16:creationId xmlns:a16="http://schemas.microsoft.com/office/drawing/2014/main" id="{EB7DC2EA-D8C5-A2A1-0CA4-A9A54AC75130}"/>
              </a:ext>
            </a:extLst>
          </p:cNvPr>
          <p:cNvSpPr txBox="1"/>
          <p:nvPr/>
        </p:nvSpPr>
        <p:spPr>
          <a:xfrm>
            <a:off x="4522195" y="5199316"/>
            <a:ext cx="818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err="1">
                <a:solidFill>
                  <a:schemeClr val="dk1"/>
                </a:solidFill>
                <a:latin typeface="Open Sans"/>
                <a:ea typeface="Open Sans"/>
                <a:cs typeface="Open Sans"/>
                <a:sym typeface="Open Sans"/>
              </a:rPr>
              <a:t>Dynatrace</a:t>
            </a:r>
            <a:endParaRPr sz="1200">
              <a:latin typeface="Open Sans"/>
              <a:ea typeface="Open Sans"/>
              <a:cs typeface="Open Sans"/>
              <a:sym typeface="Open Sans"/>
            </a:endParaRPr>
          </a:p>
        </p:txBody>
      </p:sp>
      <p:sp>
        <p:nvSpPr>
          <p:cNvPr id="19" name="Google Shape;240;p27">
            <a:extLst>
              <a:ext uri="{FF2B5EF4-FFF2-40B4-BE49-F238E27FC236}">
                <a16:creationId xmlns:a16="http://schemas.microsoft.com/office/drawing/2014/main" id="{22B3F863-BDB1-45CE-5571-062BB75B7B16}"/>
              </a:ext>
            </a:extLst>
          </p:cNvPr>
          <p:cNvSpPr txBox="1"/>
          <p:nvPr/>
        </p:nvSpPr>
        <p:spPr>
          <a:xfrm>
            <a:off x="5371068" y="5189412"/>
            <a:ext cx="945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Prometheus</a:t>
            </a:r>
            <a:endParaRPr sz="1200">
              <a:latin typeface="Open Sans"/>
              <a:ea typeface="Open Sans"/>
              <a:cs typeface="Open Sans"/>
              <a:sym typeface="Open Sans"/>
            </a:endParaRPr>
          </a:p>
        </p:txBody>
      </p:sp>
      <p:sp>
        <p:nvSpPr>
          <p:cNvPr id="21" name="Google Shape;271;p27">
            <a:extLst>
              <a:ext uri="{FF2B5EF4-FFF2-40B4-BE49-F238E27FC236}">
                <a16:creationId xmlns:a16="http://schemas.microsoft.com/office/drawing/2014/main" id="{63B38815-ABE1-7080-F428-0D02BB4E425D}"/>
              </a:ext>
            </a:extLst>
          </p:cNvPr>
          <p:cNvSpPr txBox="1"/>
          <p:nvPr/>
        </p:nvSpPr>
        <p:spPr>
          <a:xfrm>
            <a:off x="3800537" y="5104664"/>
            <a:ext cx="5604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Tool X</a:t>
            </a:r>
            <a:endParaRPr sz="1200">
              <a:latin typeface="Open Sans"/>
              <a:ea typeface="Open Sans"/>
              <a:cs typeface="Open Sans"/>
              <a:sym typeface="Open Sans"/>
            </a:endParaRPr>
          </a:p>
        </p:txBody>
      </p:sp>
      <p:sp>
        <p:nvSpPr>
          <p:cNvPr id="22" name="Google Shape;241;p27">
            <a:extLst>
              <a:ext uri="{FF2B5EF4-FFF2-40B4-BE49-F238E27FC236}">
                <a16:creationId xmlns:a16="http://schemas.microsoft.com/office/drawing/2014/main" id="{911208F4-8AAA-8500-B0AD-CE903D29FD2B}"/>
              </a:ext>
            </a:extLst>
          </p:cNvPr>
          <p:cNvSpPr txBox="1"/>
          <p:nvPr/>
        </p:nvSpPr>
        <p:spPr>
          <a:xfrm>
            <a:off x="7540638" y="4949997"/>
            <a:ext cx="713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Splunk&gt;</a:t>
            </a:r>
            <a:endParaRPr sz="1200">
              <a:latin typeface="Open Sans"/>
              <a:ea typeface="Open Sans"/>
              <a:cs typeface="Open Sans"/>
              <a:sym typeface="Open Sans"/>
            </a:endParaRPr>
          </a:p>
        </p:txBody>
      </p:sp>
      <p:cxnSp>
        <p:nvCxnSpPr>
          <p:cNvPr id="23" name="Google Shape;242;p27">
            <a:extLst>
              <a:ext uri="{FF2B5EF4-FFF2-40B4-BE49-F238E27FC236}">
                <a16:creationId xmlns:a16="http://schemas.microsoft.com/office/drawing/2014/main" id="{EA0F8BF3-C5BD-DD69-F881-8AA787EFDBB6}"/>
              </a:ext>
            </a:extLst>
          </p:cNvPr>
          <p:cNvCxnSpPr>
            <a:cxnSpLocks/>
          </p:cNvCxnSpPr>
          <p:nvPr/>
        </p:nvCxnSpPr>
        <p:spPr>
          <a:xfrm flipH="1">
            <a:off x="4297605" y="3856936"/>
            <a:ext cx="1154403" cy="851704"/>
          </a:xfrm>
          <a:prstGeom prst="straightConnector1">
            <a:avLst/>
          </a:prstGeom>
          <a:noFill/>
          <a:ln w="31750" cap="flat" cmpd="sng">
            <a:solidFill>
              <a:schemeClr val="accent1"/>
            </a:solidFill>
            <a:prstDash val="solid"/>
            <a:miter lim="800000"/>
            <a:headEnd type="none" w="sm" len="sm"/>
            <a:tailEnd type="triangle" w="med" len="med"/>
          </a:ln>
        </p:spPr>
      </p:cxnSp>
      <p:sp>
        <p:nvSpPr>
          <p:cNvPr id="31" name="Google Shape;258;p27">
            <a:extLst>
              <a:ext uri="{FF2B5EF4-FFF2-40B4-BE49-F238E27FC236}">
                <a16:creationId xmlns:a16="http://schemas.microsoft.com/office/drawing/2014/main" id="{A1E5A8F2-4100-D533-BCBF-363D17E41EE6}"/>
              </a:ext>
            </a:extLst>
          </p:cNvPr>
          <p:cNvSpPr/>
          <p:nvPr/>
        </p:nvSpPr>
        <p:spPr>
          <a:xfrm>
            <a:off x="5810716" y="2905797"/>
            <a:ext cx="121500" cy="139500"/>
          </a:xfrm>
          <a:prstGeom prst="rect">
            <a:avLst/>
          </a:prstGeom>
          <a:solidFill>
            <a:srgbClr val="FF000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259;p27">
            <a:extLst>
              <a:ext uri="{FF2B5EF4-FFF2-40B4-BE49-F238E27FC236}">
                <a16:creationId xmlns:a16="http://schemas.microsoft.com/office/drawing/2014/main" id="{B942770B-75F1-4264-C4ED-A534B05D9F6C}"/>
              </a:ext>
            </a:extLst>
          </p:cNvPr>
          <p:cNvSpPr/>
          <p:nvPr/>
        </p:nvSpPr>
        <p:spPr>
          <a:xfrm>
            <a:off x="5690514" y="2905797"/>
            <a:ext cx="121500" cy="139500"/>
          </a:xfrm>
          <a:prstGeom prst="rect">
            <a:avLst/>
          </a:prstGeom>
          <a:solidFill>
            <a:srgbClr val="92D05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241;p27">
            <a:extLst>
              <a:ext uri="{FF2B5EF4-FFF2-40B4-BE49-F238E27FC236}">
                <a16:creationId xmlns:a16="http://schemas.microsoft.com/office/drawing/2014/main" id="{19269CCD-C8CF-BAE1-1852-73AF9E829880}"/>
              </a:ext>
            </a:extLst>
          </p:cNvPr>
          <p:cNvSpPr txBox="1"/>
          <p:nvPr/>
        </p:nvSpPr>
        <p:spPr>
          <a:xfrm>
            <a:off x="5056570" y="2502992"/>
            <a:ext cx="1562009"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latin typeface="Open Sans"/>
                <a:ea typeface="Open Sans"/>
                <a:cs typeface="Open Sans"/>
                <a:sym typeface="Open Sans"/>
              </a:rPr>
              <a:t>Lighthouse service</a:t>
            </a:r>
            <a:endParaRPr sz="1200">
              <a:latin typeface="Open Sans"/>
              <a:ea typeface="Open Sans"/>
              <a:cs typeface="Open Sans"/>
              <a:sym typeface="Open Sans"/>
            </a:endParaRPr>
          </a:p>
        </p:txBody>
      </p:sp>
      <p:sp>
        <p:nvSpPr>
          <p:cNvPr id="13" name="Rectangle 12">
            <a:extLst>
              <a:ext uri="{FF2B5EF4-FFF2-40B4-BE49-F238E27FC236}">
                <a16:creationId xmlns:a16="http://schemas.microsoft.com/office/drawing/2014/main" id="{8E7CE65D-D342-5633-E055-AC6EEBD7004C}"/>
              </a:ext>
            </a:extLst>
          </p:cNvPr>
          <p:cNvSpPr/>
          <p:nvPr/>
        </p:nvSpPr>
        <p:spPr>
          <a:xfrm rot="1863221">
            <a:off x="6311634" y="3820599"/>
            <a:ext cx="1182556" cy="468628"/>
          </a:xfrm>
          <a:prstGeom prst="rect">
            <a:avLst/>
          </a:prstGeom>
          <a:noFill/>
          <a:ln>
            <a:solidFill>
              <a:srgbClr val="00A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8" name="Picture 27" descr="A logo of a dog&#10;&#10;Description automatically generated">
            <a:extLst>
              <a:ext uri="{FF2B5EF4-FFF2-40B4-BE49-F238E27FC236}">
                <a16:creationId xmlns:a16="http://schemas.microsoft.com/office/drawing/2014/main" id="{C65CF738-8A7C-4868-EAB3-B30AA7DF2F6D}"/>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576366" y="4648692"/>
            <a:ext cx="584830" cy="584830"/>
          </a:xfrm>
          <a:prstGeom prst="rect">
            <a:avLst/>
          </a:prstGeom>
        </p:spPr>
      </p:pic>
      <p:sp>
        <p:nvSpPr>
          <p:cNvPr id="4" name="Title 3">
            <a:extLst>
              <a:ext uri="{FF2B5EF4-FFF2-40B4-BE49-F238E27FC236}">
                <a16:creationId xmlns:a16="http://schemas.microsoft.com/office/drawing/2014/main" id="{E10D085C-C4D4-D97A-9439-BF552907CDA1}"/>
              </a:ext>
            </a:extLst>
          </p:cNvPr>
          <p:cNvSpPr>
            <a:spLocks noGrp="1"/>
          </p:cNvSpPr>
          <p:nvPr>
            <p:ph type="title"/>
          </p:nvPr>
        </p:nvSpPr>
        <p:spPr/>
        <p:txBody>
          <a:bodyPr/>
          <a:lstStyle/>
          <a:p>
            <a:r>
              <a:rPr lang="en-US" sz="4000"/>
              <a:t>3. Splunk-service &amp; Open-source Contribution</a:t>
            </a:r>
            <a:br>
              <a:rPr lang="en-US" sz="4000"/>
            </a:br>
            <a:endParaRPr lang="en-US"/>
          </a:p>
        </p:txBody>
      </p:sp>
      <p:sp>
        <p:nvSpPr>
          <p:cNvPr id="20" name="Text Placeholder 19">
            <a:extLst>
              <a:ext uri="{FF2B5EF4-FFF2-40B4-BE49-F238E27FC236}">
                <a16:creationId xmlns:a16="http://schemas.microsoft.com/office/drawing/2014/main" id="{D5AE6908-0523-8EBA-F173-B1AB1AAFF8D0}"/>
              </a:ext>
            </a:extLst>
          </p:cNvPr>
          <p:cNvSpPr>
            <a:spLocks noGrp="1"/>
          </p:cNvSpPr>
          <p:nvPr>
            <p:ph type="body" sz="quarter" idx="13"/>
          </p:nvPr>
        </p:nvSpPr>
        <p:spPr/>
        <p:txBody>
          <a:bodyPr/>
          <a:lstStyle/>
          <a:p>
            <a:r>
              <a:rPr lang="en-US"/>
              <a:t>Our integration</a:t>
            </a:r>
          </a:p>
        </p:txBody>
      </p:sp>
    </p:spTree>
    <p:extLst>
      <p:ext uri="{BB962C8B-B14F-4D97-AF65-F5344CB8AC3E}">
        <p14:creationId xmlns:p14="http://schemas.microsoft.com/office/powerpoint/2010/main" val="361137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7" grpId="0"/>
      <p:bldP spid="18" grpId="0"/>
      <p:bldP spid="19" grpId="0"/>
      <p:bldP spid="21" grpId="0"/>
      <p:bldP spid="22" grpId="0"/>
      <p:bldP spid="33"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9E31D8-0261-3EC9-55E4-5444553B77E0}"/>
              </a:ext>
            </a:extLst>
          </p:cNvPr>
          <p:cNvSpPr txBox="1"/>
          <p:nvPr/>
        </p:nvSpPr>
        <p:spPr>
          <a:xfrm>
            <a:off x="1161580" y="1484386"/>
            <a:ext cx="6408712" cy="830997"/>
          </a:xfrm>
          <a:prstGeom prst="rect">
            <a:avLst/>
          </a:prstGeom>
          <a:noFill/>
        </p:spPr>
        <p:txBody>
          <a:bodyPr wrap="square" rtlCol="0">
            <a:spAutoFit/>
          </a:bodyPr>
          <a:lstStyle/>
          <a:p>
            <a:r>
              <a:rPr lang="en-US" sz="2400"/>
              <a:t>We worked with :</a:t>
            </a:r>
          </a:p>
          <a:p>
            <a:pPr marL="514350" indent="-514350">
              <a:buAutoNum type="romanUcPeriod" startAt="2"/>
            </a:pPr>
            <a:endParaRPr lang="en-US" sz="2400"/>
          </a:p>
        </p:txBody>
      </p:sp>
      <p:sp>
        <p:nvSpPr>
          <p:cNvPr id="10" name="Text Placeholder 2">
            <a:extLst>
              <a:ext uri="{FF2B5EF4-FFF2-40B4-BE49-F238E27FC236}">
                <a16:creationId xmlns:a16="http://schemas.microsoft.com/office/drawing/2014/main" id="{10F4511E-1113-4CEA-9FFD-12AC76F6892F}"/>
              </a:ext>
            </a:extLst>
          </p:cNvPr>
          <p:cNvSpPr>
            <a:spLocks noGrp="1"/>
          </p:cNvSpPr>
          <p:nvPr/>
        </p:nvSpPr>
        <p:spPr>
          <a:xfrm>
            <a:off x="361591" y="409519"/>
            <a:ext cx="11640617"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400"/>
          </a:p>
        </p:txBody>
      </p:sp>
      <p:sp>
        <p:nvSpPr>
          <p:cNvPr id="4" name="Title 3">
            <a:extLst>
              <a:ext uri="{FF2B5EF4-FFF2-40B4-BE49-F238E27FC236}">
                <a16:creationId xmlns:a16="http://schemas.microsoft.com/office/drawing/2014/main" id="{E10D085C-C4D4-D97A-9439-BF552907CDA1}"/>
              </a:ext>
            </a:extLst>
          </p:cNvPr>
          <p:cNvSpPr>
            <a:spLocks noGrp="1"/>
          </p:cNvSpPr>
          <p:nvPr>
            <p:ph type="title"/>
          </p:nvPr>
        </p:nvSpPr>
        <p:spPr/>
        <p:txBody>
          <a:bodyPr/>
          <a:lstStyle/>
          <a:p>
            <a:r>
              <a:rPr lang="en-US" sz="4000" dirty="0"/>
              <a:t>3. Splunk-service &amp; Open-source Contribution</a:t>
            </a:r>
            <a:br>
              <a:rPr lang="en-US" sz="4000" dirty="0"/>
            </a:br>
            <a:endParaRPr lang="en-US" dirty="0"/>
          </a:p>
        </p:txBody>
      </p:sp>
      <p:sp>
        <p:nvSpPr>
          <p:cNvPr id="20" name="Text Placeholder 19">
            <a:extLst>
              <a:ext uri="{FF2B5EF4-FFF2-40B4-BE49-F238E27FC236}">
                <a16:creationId xmlns:a16="http://schemas.microsoft.com/office/drawing/2014/main" id="{D5AE6908-0523-8EBA-F173-B1AB1AAFF8D0}"/>
              </a:ext>
            </a:extLst>
          </p:cNvPr>
          <p:cNvSpPr>
            <a:spLocks noGrp="1"/>
          </p:cNvSpPr>
          <p:nvPr>
            <p:ph type="body" sz="quarter" idx="13"/>
          </p:nvPr>
        </p:nvSpPr>
        <p:spPr/>
        <p:txBody>
          <a:bodyPr/>
          <a:lstStyle/>
          <a:p>
            <a:r>
              <a:rPr lang="en-US"/>
              <a:t>Technology used</a:t>
            </a:r>
          </a:p>
        </p:txBody>
      </p:sp>
      <p:pic>
        <p:nvPicPr>
          <p:cNvPr id="24" name="Picture 2" descr="The Go Programming Language">
            <a:extLst>
              <a:ext uri="{FF2B5EF4-FFF2-40B4-BE49-F238E27FC236}">
                <a16:creationId xmlns:a16="http://schemas.microsoft.com/office/drawing/2014/main" id="{89B47E54-CBB1-639F-1A94-00DB3CC0BC0B}"/>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67730" y="2525422"/>
            <a:ext cx="3044711" cy="26920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 Logo PNG Vector (SVG) Free Download">
            <a:extLst>
              <a:ext uri="{FF2B5EF4-FFF2-40B4-BE49-F238E27FC236}">
                <a16:creationId xmlns:a16="http://schemas.microsoft.com/office/drawing/2014/main" id="{0B38CC1E-C525-87A8-7140-6254F7FFE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441" y="2650928"/>
            <a:ext cx="1635413" cy="22200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ation Helm – Ambient IT">
            <a:extLst>
              <a:ext uri="{FF2B5EF4-FFF2-40B4-BE49-F238E27FC236}">
                <a16:creationId xmlns:a16="http://schemas.microsoft.com/office/drawing/2014/main" id="{43BC2168-7EBD-BBB7-B57B-D06302E1A977}"/>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8252852" y="2587126"/>
            <a:ext cx="865359" cy="7571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est-ce que Docker ? | AWS">
            <a:extLst>
              <a:ext uri="{FF2B5EF4-FFF2-40B4-BE49-F238E27FC236}">
                <a16:creationId xmlns:a16="http://schemas.microsoft.com/office/drawing/2014/main" id="{5D7F7CE6-E8A5-9FEB-5163-1CFBFE0C6531}"/>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b="37779"/>
          <a:stretch/>
        </p:blipFill>
        <p:spPr bwMode="auto">
          <a:xfrm>
            <a:off x="6628541" y="3306892"/>
            <a:ext cx="2383832" cy="6964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ubernetes">
            <a:extLst>
              <a:ext uri="{FF2B5EF4-FFF2-40B4-BE49-F238E27FC236}">
                <a16:creationId xmlns:a16="http://schemas.microsoft.com/office/drawing/2014/main" id="{5A5D5AE8-533E-027F-4F76-BD0F70193248}"/>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flipH="1">
            <a:off x="9118212" y="3306892"/>
            <a:ext cx="757190" cy="75719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mmunity | keptn | Cloud-native application life-cycle orchestration">
            <a:extLst>
              <a:ext uri="{FF2B5EF4-FFF2-40B4-BE49-F238E27FC236}">
                <a16:creationId xmlns:a16="http://schemas.microsoft.com/office/drawing/2014/main" id="{D59B3BAE-7BC7-7063-3A0B-DAB138690A6C}"/>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373676" y="4040003"/>
            <a:ext cx="638698" cy="638698"/>
          </a:xfrm>
          <a:prstGeom prst="rect">
            <a:avLst/>
          </a:prstGeom>
          <a:noFill/>
          <a:extLst>
            <a:ext uri="{909E8E84-426E-40DD-AFC4-6F175D3DCCD1}">
              <a14:hiddenFill xmlns:a14="http://schemas.microsoft.com/office/drawing/2010/main">
                <a:solidFill>
                  <a:srgbClr val="FFFFFF"/>
                </a:solidFill>
              </a14:hiddenFill>
            </a:ext>
          </a:extLst>
        </p:spPr>
      </p:pic>
      <p:sp>
        <p:nvSpPr>
          <p:cNvPr id="25" name="Diamond 24">
            <a:extLst>
              <a:ext uri="{FF2B5EF4-FFF2-40B4-BE49-F238E27FC236}">
                <a16:creationId xmlns:a16="http://schemas.microsoft.com/office/drawing/2014/main" id="{4BC84A6C-8A4F-F78A-B8AF-B87E3005D1EE}"/>
              </a:ext>
            </a:extLst>
          </p:cNvPr>
          <p:cNvSpPr>
            <a:spLocks/>
          </p:cNvSpPr>
          <p:nvPr/>
        </p:nvSpPr>
        <p:spPr>
          <a:xfrm>
            <a:off x="7003271" y="2242082"/>
            <a:ext cx="3364519" cy="2904565"/>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61745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ppt_x"/>
                                          </p:val>
                                        </p:tav>
                                        <p:tav tm="100000">
                                          <p:val>
                                            <p:strVal val="#ppt_x"/>
                                          </p:val>
                                        </p:tav>
                                      </p:tavLst>
                                    </p:anim>
                                    <p:anim calcmode="lin" valueType="num">
                                      <p:cBhvr additive="base">
                                        <p:cTn id="12"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par>
                                <p:cTn id="18" presetID="10" presetClass="entr" presetSubtype="0" fill="hold" nodeType="withEffect">
                                  <p:stCondLst>
                                    <p:cond delay="0"/>
                                  </p:stCondLst>
                                  <p:childTnLst>
                                    <p:set>
                                      <p:cBhvr>
                                        <p:cTn id="19" dur="1" fill="hold">
                                          <p:stCondLst>
                                            <p:cond delay="0"/>
                                          </p:stCondLst>
                                        </p:cTn>
                                        <p:tgtEl>
                                          <p:spTgt spid="1032"/>
                                        </p:tgtEl>
                                        <p:attrNameLst>
                                          <p:attrName>style.visibility</p:attrName>
                                        </p:attrNameLst>
                                      </p:cBhvr>
                                      <p:to>
                                        <p:strVal val="visible"/>
                                      </p:to>
                                    </p:set>
                                    <p:animEffect transition="in" filter="fade">
                                      <p:cBhvr>
                                        <p:cTn id="20" dur="500"/>
                                        <p:tgtEl>
                                          <p:spTgt spid="1032"/>
                                        </p:tgtEl>
                                      </p:cBhvr>
                                    </p:animEffect>
                                  </p:childTnLst>
                                </p:cTn>
                              </p:par>
                              <p:par>
                                <p:cTn id="21" presetID="10" presetClass="entr" presetSubtype="0" fill="hold" nodeType="with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par>
                                <p:cTn id="24" presetID="10" presetClass="entr" presetSubtype="0" fill="hold" nodeType="withEffect">
                                  <p:stCondLst>
                                    <p:cond delay="0"/>
                                  </p:stCondLst>
                                  <p:childTnLst>
                                    <p:set>
                                      <p:cBhvr>
                                        <p:cTn id="25" dur="1" fill="hold">
                                          <p:stCondLst>
                                            <p:cond delay="0"/>
                                          </p:stCondLst>
                                        </p:cTn>
                                        <p:tgtEl>
                                          <p:spTgt spid="1034"/>
                                        </p:tgtEl>
                                        <p:attrNameLst>
                                          <p:attrName>style.visibility</p:attrName>
                                        </p:attrNameLst>
                                      </p:cBhvr>
                                      <p:to>
                                        <p:strVal val="visible"/>
                                      </p:to>
                                    </p:set>
                                    <p:animEffect transition="in" filter="fade">
                                      <p:cBhvr>
                                        <p:cTn id="26" dur="500"/>
                                        <p:tgtEl>
                                          <p:spTgt spid="10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2;p27">
            <a:extLst>
              <a:ext uri="{FF2B5EF4-FFF2-40B4-BE49-F238E27FC236}">
                <a16:creationId xmlns:a16="http://schemas.microsoft.com/office/drawing/2014/main" id="{A3DF2A74-AC43-2AF4-5960-4C1C0D1629AC}"/>
              </a:ext>
            </a:extLst>
          </p:cNvPr>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9166636" y="2232584"/>
            <a:ext cx="449975" cy="1163572"/>
          </a:xfrm>
          <a:prstGeom prst="rect">
            <a:avLst/>
          </a:prstGeom>
          <a:noFill/>
          <a:ln>
            <a:noFill/>
          </a:ln>
        </p:spPr>
      </p:pic>
      <p:cxnSp>
        <p:nvCxnSpPr>
          <p:cNvPr id="12" name="Google Shape;245;p27">
            <a:extLst>
              <a:ext uri="{FF2B5EF4-FFF2-40B4-BE49-F238E27FC236}">
                <a16:creationId xmlns:a16="http://schemas.microsoft.com/office/drawing/2014/main" id="{0DB9C751-B945-2E9E-4D93-92D8C9AAD143}"/>
              </a:ext>
            </a:extLst>
          </p:cNvPr>
          <p:cNvCxnSpPr>
            <a:cxnSpLocks/>
            <a:stCxn id="3" idx="2"/>
            <a:endCxn id="14" idx="0"/>
          </p:cNvCxnSpPr>
          <p:nvPr/>
        </p:nvCxnSpPr>
        <p:spPr>
          <a:xfrm flipH="1">
            <a:off x="9391623" y="3396156"/>
            <a:ext cx="1" cy="1029704"/>
          </a:xfrm>
          <a:prstGeom prst="straightConnector1">
            <a:avLst/>
          </a:prstGeom>
          <a:noFill/>
          <a:ln w="31750" cap="flat" cmpd="sng">
            <a:solidFill>
              <a:schemeClr val="accent1"/>
            </a:solidFill>
            <a:prstDash val="dot"/>
            <a:miter lim="800000"/>
            <a:headEnd type="none" w="sm" len="sm"/>
            <a:tailEnd type="triangle" w="med" len="med"/>
          </a:ln>
        </p:spPr>
      </p:cxnSp>
      <p:pic>
        <p:nvPicPr>
          <p:cNvPr id="14" name="Picture 13" descr="A green circle with white text&#10;&#10;Description automatically generated">
            <a:extLst>
              <a:ext uri="{FF2B5EF4-FFF2-40B4-BE49-F238E27FC236}">
                <a16:creationId xmlns:a16="http://schemas.microsoft.com/office/drawing/2014/main" id="{8D8A65B9-97EF-3112-9193-47E1D42818E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834823" y="4425860"/>
            <a:ext cx="1113599" cy="1113599"/>
          </a:xfrm>
          <a:prstGeom prst="rect">
            <a:avLst/>
          </a:prstGeom>
        </p:spPr>
      </p:pic>
      <p:sp>
        <p:nvSpPr>
          <p:cNvPr id="15" name="TextBox 14">
            <a:extLst>
              <a:ext uri="{FF2B5EF4-FFF2-40B4-BE49-F238E27FC236}">
                <a16:creationId xmlns:a16="http://schemas.microsoft.com/office/drawing/2014/main" id="{D7E1C296-97C9-00EC-2BEE-373C9B5E3E2F}"/>
              </a:ext>
            </a:extLst>
          </p:cNvPr>
          <p:cNvSpPr txBox="1"/>
          <p:nvPr/>
        </p:nvSpPr>
        <p:spPr>
          <a:xfrm>
            <a:off x="8569939" y="3726342"/>
            <a:ext cx="1718910" cy="369332"/>
          </a:xfrm>
          <a:prstGeom prst="rect">
            <a:avLst/>
          </a:prstGeom>
          <a:noFill/>
        </p:spPr>
        <p:txBody>
          <a:bodyPr wrap="square" rtlCol="0">
            <a:spAutoFit/>
          </a:bodyPr>
          <a:lstStyle/>
          <a:p>
            <a:r>
              <a:rPr lang="en-US"/>
              <a:t>Splunk    Service</a:t>
            </a:r>
            <a:endParaRPr lang="en-IE"/>
          </a:p>
        </p:txBody>
      </p:sp>
      <p:pic>
        <p:nvPicPr>
          <p:cNvPr id="16" name="Google Shape;235;p27">
            <a:extLst>
              <a:ext uri="{FF2B5EF4-FFF2-40B4-BE49-F238E27FC236}">
                <a16:creationId xmlns:a16="http://schemas.microsoft.com/office/drawing/2014/main" id="{9D7B6208-4765-44C9-4194-335FAB23F487}"/>
              </a:ext>
            </a:extLst>
          </p:cNvPr>
          <p:cNvPicPr preferRelativeResize="0"/>
          <p:nvPr/>
        </p:nvPicPr>
        <p:blipFill rotWithShape="1">
          <a:blip r:embed="rId5" cstate="screen">
            <a:alphaModFix/>
            <a:extLst>
              <a:ext uri="{28A0092B-C50C-407E-A947-70E740481C1C}">
                <a14:useLocalDpi xmlns:a14="http://schemas.microsoft.com/office/drawing/2010/main" val="0"/>
              </a:ext>
            </a:extLst>
          </a:blip>
          <a:srcRect/>
          <a:stretch/>
        </p:blipFill>
        <p:spPr>
          <a:xfrm>
            <a:off x="7651724" y="1201475"/>
            <a:ext cx="1146366" cy="391824"/>
          </a:xfrm>
          <a:prstGeom prst="rect">
            <a:avLst/>
          </a:prstGeom>
          <a:noFill/>
          <a:ln>
            <a:noFill/>
          </a:ln>
        </p:spPr>
      </p:pic>
      <p:sp>
        <p:nvSpPr>
          <p:cNvPr id="17" name="Google Shape;236;p27">
            <a:extLst>
              <a:ext uri="{FF2B5EF4-FFF2-40B4-BE49-F238E27FC236}">
                <a16:creationId xmlns:a16="http://schemas.microsoft.com/office/drawing/2014/main" id="{27D27A29-44FC-89B0-3225-7D136F21DADB}"/>
              </a:ext>
            </a:extLst>
          </p:cNvPr>
          <p:cNvSpPr txBox="1"/>
          <p:nvPr/>
        </p:nvSpPr>
        <p:spPr>
          <a:xfrm>
            <a:off x="8916415" y="1081025"/>
            <a:ext cx="2641200" cy="5013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lt1"/>
              </a:buClr>
              <a:buSzPts val="2800"/>
              <a:buFont typeface="Arial"/>
              <a:buNone/>
            </a:pPr>
            <a:r>
              <a:rPr lang="de-AT" sz="2800" i="0" dirty="0">
                <a:solidFill>
                  <a:schemeClr val="dk1"/>
                </a:solidFill>
                <a:latin typeface="Open Sans"/>
                <a:ea typeface="Open Sans"/>
                <a:cs typeface="Open Sans"/>
                <a:sym typeface="Open Sans"/>
              </a:rPr>
              <a:t>Quality Gates</a:t>
            </a:r>
            <a:endParaRPr dirty="0">
              <a:latin typeface="Open Sans"/>
              <a:ea typeface="Open Sans"/>
              <a:cs typeface="Open Sans"/>
              <a:sym typeface="Open Sans"/>
            </a:endParaRPr>
          </a:p>
        </p:txBody>
      </p:sp>
      <p:sp>
        <p:nvSpPr>
          <p:cNvPr id="22" name="Google Shape;241;p27">
            <a:extLst>
              <a:ext uri="{FF2B5EF4-FFF2-40B4-BE49-F238E27FC236}">
                <a16:creationId xmlns:a16="http://schemas.microsoft.com/office/drawing/2014/main" id="{911208F4-8AAA-8500-B0AD-CE903D29FD2B}"/>
              </a:ext>
            </a:extLst>
          </p:cNvPr>
          <p:cNvSpPr txBox="1"/>
          <p:nvPr/>
        </p:nvSpPr>
        <p:spPr>
          <a:xfrm>
            <a:off x="9072544" y="5401009"/>
            <a:ext cx="713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Splunk&gt;</a:t>
            </a:r>
            <a:endParaRPr sz="1200">
              <a:latin typeface="Open Sans"/>
              <a:ea typeface="Open Sans"/>
              <a:cs typeface="Open Sans"/>
              <a:sym typeface="Open Sans"/>
            </a:endParaRPr>
          </a:p>
        </p:txBody>
      </p:sp>
      <p:sp>
        <p:nvSpPr>
          <p:cNvPr id="31" name="Google Shape;258;p27">
            <a:extLst>
              <a:ext uri="{FF2B5EF4-FFF2-40B4-BE49-F238E27FC236}">
                <a16:creationId xmlns:a16="http://schemas.microsoft.com/office/drawing/2014/main" id="{A1E5A8F2-4100-D533-BCBF-363D17E41EE6}"/>
              </a:ext>
            </a:extLst>
          </p:cNvPr>
          <p:cNvSpPr/>
          <p:nvPr/>
        </p:nvSpPr>
        <p:spPr>
          <a:xfrm>
            <a:off x="9368644" y="2445017"/>
            <a:ext cx="121500" cy="139500"/>
          </a:xfrm>
          <a:prstGeom prst="rect">
            <a:avLst/>
          </a:prstGeom>
          <a:solidFill>
            <a:srgbClr val="FF000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259;p27">
            <a:extLst>
              <a:ext uri="{FF2B5EF4-FFF2-40B4-BE49-F238E27FC236}">
                <a16:creationId xmlns:a16="http://schemas.microsoft.com/office/drawing/2014/main" id="{B942770B-75F1-4264-C4ED-A534B05D9F6C}"/>
              </a:ext>
            </a:extLst>
          </p:cNvPr>
          <p:cNvSpPr/>
          <p:nvPr/>
        </p:nvSpPr>
        <p:spPr>
          <a:xfrm>
            <a:off x="9248442" y="2445017"/>
            <a:ext cx="121500" cy="139500"/>
          </a:xfrm>
          <a:prstGeom prst="rect">
            <a:avLst/>
          </a:prstGeom>
          <a:solidFill>
            <a:srgbClr val="92D05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241;p27">
            <a:extLst>
              <a:ext uri="{FF2B5EF4-FFF2-40B4-BE49-F238E27FC236}">
                <a16:creationId xmlns:a16="http://schemas.microsoft.com/office/drawing/2014/main" id="{19269CCD-C8CF-BAE1-1852-73AF9E829880}"/>
              </a:ext>
            </a:extLst>
          </p:cNvPr>
          <p:cNvSpPr txBox="1"/>
          <p:nvPr/>
        </p:nvSpPr>
        <p:spPr>
          <a:xfrm>
            <a:off x="8557509" y="1900748"/>
            <a:ext cx="1562009"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latin typeface="Open Sans"/>
                <a:ea typeface="Open Sans"/>
                <a:cs typeface="Open Sans"/>
                <a:sym typeface="Open Sans"/>
              </a:rPr>
              <a:t>Lighthouse service</a:t>
            </a:r>
            <a:endParaRPr sz="1200"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107B02AE-F90E-828F-DECA-15CCC25A360A}"/>
              </a:ext>
            </a:extLst>
          </p:cNvPr>
          <p:cNvSpPr>
            <a:spLocks noGrp="1"/>
          </p:cNvSpPr>
          <p:nvPr>
            <p:ph type="title"/>
          </p:nvPr>
        </p:nvSpPr>
        <p:spPr/>
        <p:txBody>
          <a:bodyPr/>
          <a:lstStyle/>
          <a:p>
            <a:r>
              <a:rPr lang="en-US" sz="4000"/>
              <a:t>3. Splunk-service </a:t>
            </a:r>
            <a:r>
              <a:rPr lang="en-US"/>
              <a:t>&amp;</a:t>
            </a:r>
            <a:r>
              <a:rPr lang="en-US" sz="4000"/>
              <a:t> Open-source Contribution</a:t>
            </a:r>
            <a:endParaRPr lang="en-IE"/>
          </a:p>
        </p:txBody>
      </p:sp>
      <p:sp>
        <p:nvSpPr>
          <p:cNvPr id="4" name="Text Placeholder 3">
            <a:extLst>
              <a:ext uri="{FF2B5EF4-FFF2-40B4-BE49-F238E27FC236}">
                <a16:creationId xmlns:a16="http://schemas.microsoft.com/office/drawing/2014/main" id="{5EE4937E-56F1-282E-B3AD-E690752536A8}"/>
              </a:ext>
            </a:extLst>
          </p:cNvPr>
          <p:cNvSpPr>
            <a:spLocks noGrp="1"/>
          </p:cNvSpPr>
          <p:nvPr>
            <p:ph type="body" sz="quarter" idx="13"/>
          </p:nvPr>
        </p:nvSpPr>
        <p:spPr/>
        <p:txBody>
          <a:bodyPr/>
          <a:lstStyle/>
          <a:p>
            <a:r>
              <a:rPr lang="en-US" sz="2000"/>
              <a:t>A complete Splunk Service in GO</a:t>
            </a:r>
          </a:p>
          <a:p>
            <a:endParaRPr lang="en-IE"/>
          </a:p>
        </p:txBody>
      </p:sp>
      <p:pic>
        <p:nvPicPr>
          <p:cNvPr id="4100" name="Picture 4" descr="Hearing Ear Icon Vector Graphics Stock Illustration - Download Image Now -  Listening, Icon, Ear - iStock">
            <a:extLst>
              <a:ext uri="{FF2B5EF4-FFF2-40B4-BE49-F238E27FC236}">
                <a16:creationId xmlns:a16="http://schemas.microsoft.com/office/drawing/2014/main" id="{BF8EBCC7-0038-43B9-87E3-692508E6D747}"/>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flipH="1">
            <a:off x="1378170" y="1115904"/>
            <a:ext cx="1197219" cy="11972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54D7F88-C5F8-FDD1-FF9D-0EA91901EFD9}"/>
              </a:ext>
            </a:extLst>
          </p:cNvPr>
          <p:cNvSpPr txBox="1"/>
          <p:nvPr/>
        </p:nvSpPr>
        <p:spPr>
          <a:xfrm>
            <a:off x="2575389" y="1244365"/>
            <a:ext cx="3693464" cy="369332"/>
          </a:xfrm>
          <a:prstGeom prst="rect">
            <a:avLst/>
          </a:prstGeom>
          <a:noFill/>
        </p:spPr>
        <p:txBody>
          <a:bodyPr wrap="square" rtlCol="0">
            <a:spAutoFit/>
          </a:bodyPr>
          <a:lstStyle/>
          <a:p>
            <a:r>
              <a:rPr lang="en-US" err="1"/>
              <a:t>Configure.monitoring.triggered</a:t>
            </a:r>
            <a:r>
              <a:rPr lang="en-US"/>
              <a:t> event</a:t>
            </a:r>
            <a:endParaRPr lang="en-IE"/>
          </a:p>
        </p:txBody>
      </p:sp>
      <p:sp>
        <p:nvSpPr>
          <p:cNvPr id="21" name="TextBox 20">
            <a:extLst>
              <a:ext uri="{FF2B5EF4-FFF2-40B4-BE49-F238E27FC236}">
                <a16:creationId xmlns:a16="http://schemas.microsoft.com/office/drawing/2014/main" id="{8CE13E18-F757-410D-0FE3-3CC453B85FCF}"/>
              </a:ext>
            </a:extLst>
          </p:cNvPr>
          <p:cNvSpPr txBox="1"/>
          <p:nvPr/>
        </p:nvSpPr>
        <p:spPr>
          <a:xfrm>
            <a:off x="2575389" y="1731329"/>
            <a:ext cx="3693464" cy="369332"/>
          </a:xfrm>
          <a:prstGeom prst="rect">
            <a:avLst/>
          </a:prstGeom>
          <a:noFill/>
        </p:spPr>
        <p:txBody>
          <a:bodyPr wrap="square" rtlCol="0">
            <a:spAutoFit/>
          </a:bodyPr>
          <a:lstStyle/>
          <a:p>
            <a:r>
              <a:rPr lang="en-US" err="1"/>
              <a:t>getSLI.triggered</a:t>
            </a:r>
            <a:r>
              <a:rPr lang="en-US"/>
              <a:t> event</a:t>
            </a:r>
            <a:endParaRPr lang="en-IE"/>
          </a:p>
        </p:txBody>
      </p:sp>
      <p:pic>
        <p:nvPicPr>
          <p:cNvPr id="4104" name="Picture 8" descr="Images de Engrenage – Téléchargement gratuit sur Freepik">
            <a:extLst>
              <a:ext uri="{FF2B5EF4-FFF2-40B4-BE49-F238E27FC236}">
                <a16:creationId xmlns:a16="http://schemas.microsoft.com/office/drawing/2014/main" id="{EAAAB17D-2978-244C-F82F-68B4E940D839}"/>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964003" y="2350978"/>
            <a:ext cx="2025551" cy="134995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5F97BB2F-2900-758C-1B23-5C1DE17855F2}"/>
              </a:ext>
            </a:extLst>
          </p:cNvPr>
          <p:cNvCxnSpPr>
            <a:cxnSpLocks/>
          </p:cNvCxnSpPr>
          <p:nvPr/>
        </p:nvCxnSpPr>
        <p:spPr>
          <a:xfrm>
            <a:off x="3214501" y="3025953"/>
            <a:ext cx="15530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1F3EFE29-5C5F-B052-E062-6E0E468F90C2}"/>
              </a:ext>
            </a:extLst>
          </p:cNvPr>
          <p:cNvGrpSpPr/>
          <p:nvPr/>
        </p:nvGrpSpPr>
        <p:grpSpPr>
          <a:xfrm>
            <a:off x="5403132" y="2358305"/>
            <a:ext cx="449975" cy="1163572"/>
            <a:chOff x="9319036" y="2384984"/>
            <a:chExt cx="449975" cy="1163572"/>
          </a:xfrm>
        </p:grpSpPr>
        <p:pic>
          <p:nvPicPr>
            <p:cNvPr id="34" name="Google Shape;232;p27">
              <a:extLst>
                <a:ext uri="{FF2B5EF4-FFF2-40B4-BE49-F238E27FC236}">
                  <a16:creationId xmlns:a16="http://schemas.microsoft.com/office/drawing/2014/main" id="{E30AE252-8D1D-8265-C1AA-26C08A8C540F}"/>
                </a:ext>
              </a:extLst>
            </p:cNvPr>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9319036" y="2384984"/>
              <a:ext cx="449975" cy="1163572"/>
            </a:xfrm>
            <a:prstGeom prst="rect">
              <a:avLst/>
            </a:prstGeom>
            <a:noFill/>
            <a:ln>
              <a:noFill/>
            </a:ln>
          </p:spPr>
        </p:pic>
        <p:sp>
          <p:nvSpPr>
            <p:cNvPr id="35" name="Google Shape;258;p27">
              <a:extLst>
                <a:ext uri="{FF2B5EF4-FFF2-40B4-BE49-F238E27FC236}">
                  <a16:creationId xmlns:a16="http://schemas.microsoft.com/office/drawing/2014/main" id="{0F409AA4-F93E-F779-62A4-A6532183A2A3}"/>
                </a:ext>
              </a:extLst>
            </p:cNvPr>
            <p:cNvSpPr/>
            <p:nvPr/>
          </p:nvSpPr>
          <p:spPr>
            <a:xfrm>
              <a:off x="9521044" y="2597417"/>
              <a:ext cx="121500" cy="139500"/>
            </a:xfrm>
            <a:prstGeom prst="rect">
              <a:avLst/>
            </a:prstGeom>
            <a:solidFill>
              <a:srgbClr val="FF000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259;p27">
              <a:extLst>
                <a:ext uri="{FF2B5EF4-FFF2-40B4-BE49-F238E27FC236}">
                  <a16:creationId xmlns:a16="http://schemas.microsoft.com/office/drawing/2014/main" id="{12E5CC7E-73BA-AD02-60C7-EB9767E1C1FC}"/>
                </a:ext>
              </a:extLst>
            </p:cNvPr>
            <p:cNvSpPr/>
            <p:nvPr/>
          </p:nvSpPr>
          <p:spPr>
            <a:xfrm>
              <a:off x="9400842" y="2597417"/>
              <a:ext cx="121500" cy="139500"/>
            </a:xfrm>
            <a:prstGeom prst="rect">
              <a:avLst/>
            </a:prstGeom>
            <a:solidFill>
              <a:srgbClr val="92D05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9" name="Picture 2" descr="Icône de la cloche YouTube PNG Transparent - PNG All">
            <a:extLst>
              <a:ext uri="{FF2B5EF4-FFF2-40B4-BE49-F238E27FC236}">
                <a16:creationId xmlns:a16="http://schemas.microsoft.com/office/drawing/2014/main" id="{2E32630D-E63F-D95C-AE83-44B27780849C}"/>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712044" y="5275483"/>
            <a:ext cx="1163572" cy="116357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Quelles conditions pour une remédiation efficace -">
            <a:extLst>
              <a:ext uri="{FF2B5EF4-FFF2-40B4-BE49-F238E27FC236}">
                <a16:creationId xmlns:a16="http://schemas.microsoft.com/office/drawing/2014/main" id="{41B7E1B3-561E-2DCB-515E-89EFEB4A7968}"/>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5484938" y="5285487"/>
            <a:ext cx="1553069" cy="1029462"/>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0D0D1002-C320-CB3E-5A73-A8980E237B9B}"/>
              </a:ext>
            </a:extLst>
          </p:cNvPr>
          <p:cNvCxnSpPr>
            <a:cxnSpLocks/>
          </p:cNvCxnSpPr>
          <p:nvPr/>
        </p:nvCxnSpPr>
        <p:spPr>
          <a:xfrm>
            <a:off x="3108993" y="5733654"/>
            <a:ext cx="15530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12" name="Picture 16" descr="Watch Tool - Free icons">
            <a:extLst>
              <a:ext uri="{FF2B5EF4-FFF2-40B4-BE49-F238E27FC236}">
                <a16:creationId xmlns:a16="http://schemas.microsoft.com/office/drawing/2014/main" id="{98CDE28A-4C0A-8E7B-D6E9-0753196BBECF}"/>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667257" y="3994903"/>
            <a:ext cx="1029704" cy="102970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green circle with white text&#10;&#10;Description automatically generated">
            <a:extLst>
              <a:ext uri="{FF2B5EF4-FFF2-40B4-BE49-F238E27FC236}">
                <a16:creationId xmlns:a16="http://schemas.microsoft.com/office/drawing/2014/main" id="{114518A1-7D3E-126A-A6A9-A6CE9402C6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169840" y="4064655"/>
            <a:ext cx="1113599" cy="1113599"/>
          </a:xfrm>
          <a:prstGeom prst="rect">
            <a:avLst/>
          </a:prstGeom>
        </p:spPr>
      </p:pic>
      <p:cxnSp>
        <p:nvCxnSpPr>
          <p:cNvPr id="44" name="Straight Arrow Connector 43">
            <a:extLst>
              <a:ext uri="{FF2B5EF4-FFF2-40B4-BE49-F238E27FC236}">
                <a16:creationId xmlns:a16="http://schemas.microsoft.com/office/drawing/2014/main" id="{686FEBCB-7C5D-8855-ECC9-F93E15BEA7BD}"/>
              </a:ext>
            </a:extLst>
          </p:cNvPr>
          <p:cNvCxnSpPr>
            <a:cxnSpLocks/>
          </p:cNvCxnSpPr>
          <p:nvPr/>
        </p:nvCxnSpPr>
        <p:spPr>
          <a:xfrm>
            <a:off x="3214501" y="4621454"/>
            <a:ext cx="155306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50" descr="A green circle with white text&#10;&#10;Description automatically generated">
            <a:extLst>
              <a:ext uri="{FF2B5EF4-FFF2-40B4-BE49-F238E27FC236}">
                <a16:creationId xmlns:a16="http://schemas.microsoft.com/office/drawing/2014/main" id="{1D60D9D5-F1B3-70B4-68CA-5D872A3B8B0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27824" y="2329007"/>
            <a:ext cx="700610" cy="700610"/>
          </a:xfrm>
          <a:prstGeom prst="rect">
            <a:avLst/>
          </a:prstGeom>
        </p:spPr>
      </p:pic>
      <p:pic>
        <p:nvPicPr>
          <p:cNvPr id="4114" name="Picture 18" descr="Keptn | Cloud Native Computing Foundation">
            <a:extLst>
              <a:ext uri="{FF2B5EF4-FFF2-40B4-BE49-F238E27FC236}">
                <a16:creationId xmlns:a16="http://schemas.microsoft.com/office/drawing/2014/main" id="{9CED5EF3-E3A1-3E59-17A5-176FD6C2C337}"/>
              </a:ext>
            </a:extLst>
          </p:cNvP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5052646" y="5436378"/>
            <a:ext cx="493042" cy="59455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The Go Programming Language">
            <a:extLst>
              <a:ext uri="{FF2B5EF4-FFF2-40B4-BE49-F238E27FC236}">
                <a16:creationId xmlns:a16="http://schemas.microsoft.com/office/drawing/2014/main" id="{3F6C0189-826A-2D0D-AE6A-28F43BE72603}"/>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10128116" y="3521877"/>
            <a:ext cx="878264" cy="776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earing Ear Icon Vector Graphics Stock Illustration - Download Image Now -  Listening, Icon, Ear - iStock">
            <a:extLst>
              <a:ext uri="{FF2B5EF4-FFF2-40B4-BE49-F238E27FC236}">
                <a16:creationId xmlns:a16="http://schemas.microsoft.com/office/drawing/2014/main" id="{E9D6D9B2-E43B-B851-FADD-D5AD2F8F3063}"/>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flipH="1">
            <a:off x="1378170" y="1115345"/>
            <a:ext cx="1197219" cy="11972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30CBE1-9EB1-07FC-D704-32467A4FF1C9}"/>
              </a:ext>
            </a:extLst>
          </p:cNvPr>
          <p:cNvSpPr txBox="1"/>
          <p:nvPr/>
        </p:nvSpPr>
        <p:spPr>
          <a:xfrm>
            <a:off x="2575389" y="1243806"/>
            <a:ext cx="3693464" cy="369332"/>
          </a:xfrm>
          <a:prstGeom prst="rect">
            <a:avLst/>
          </a:prstGeom>
          <a:noFill/>
        </p:spPr>
        <p:txBody>
          <a:bodyPr wrap="square" rtlCol="0">
            <a:spAutoFit/>
          </a:bodyPr>
          <a:lstStyle/>
          <a:p>
            <a:r>
              <a:rPr lang="en-US" err="1"/>
              <a:t>Configure.monitoring.triggered</a:t>
            </a:r>
            <a:r>
              <a:rPr lang="en-US"/>
              <a:t> event</a:t>
            </a:r>
            <a:endParaRPr lang="en-IE"/>
          </a:p>
        </p:txBody>
      </p:sp>
      <p:sp>
        <p:nvSpPr>
          <p:cNvPr id="9" name="TextBox 8">
            <a:extLst>
              <a:ext uri="{FF2B5EF4-FFF2-40B4-BE49-F238E27FC236}">
                <a16:creationId xmlns:a16="http://schemas.microsoft.com/office/drawing/2014/main" id="{1ADA5564-91A5-E48F-C8FE-0FE64AF2CA62}"/>
              </a:ext>
            </a:extLst>
          </p:cNvPr>
          <p:cNvSpPr txBox="1"/>
          <p:nvPr/>
        </p:nvSpPr>
        <p:spPr>
          <a:xfrm>
            <a:off x="2575389" y="1730770"/>
            <a:ext cx="3693464" cy="369332"/>
          </a:xfrm>
          <a:prstGeom prst="rect">
            <a:avLst/>
          </a:prstGeom>
          <a:noFill/>
        </p:spPr>
        <p:txBody>
          <a:bodyPr wrap="square" rtlCol="0">
            <a:spAutoFit/>
          </a:bodyPr>
          <a:lstStyle/>
          <a:p>
            <a:r>
              <a:rPr lang="en-US" err="1"/>
              <a:t>getSLI.triggered</a:t>
            </a:r>
            <a:r>
              <a:rPr lang="en-US"/>
              <a:t> event</a:t>
            </a:r>
            <a:endParaRPr lang="en-IE"/>
          </a:p>
        </p:txBody>
      </p:sp>
    </p:spTree>
    <p:extLst>
      <p:ext uri="{BB962C8B-B14F-4D97-AF65-F5344CB8AC3E}">
        <p14:creationId xmlns:p14="http://schemas.microsoft.com/office/powerpoint/2010/main" val="287468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fade">
                                      <p:cBhvr>
                                        <p:cTn id="15" dur="500"/>
                                        <p:tgtEl>
                                          <p:spTgt spid="410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4104"/>
                                        </p:tgtEl>
                                        <p:attrNameLst>
                                          <p:attrName>style.visibility</p:attrName>
                                        </p:attrNameLst>
                                      </p:cBhvr>
                                      <p:to>
                                        <p:strVal val="visible"/>
                                      </p:to>
                                    </p:set>
                                    <p:animEffect transition="in" filter="fade">
                                      <p:cBhvr>
                                        <p:cTn id="32" dur="500"/>
                                        <p:tgtEl>
                                          <p:spTgt spid="4104"/>
                                        </p:tgtEl>
                                      </p:cBhvr>
                                    </p:animEffect>
                                  </p:childTnLst>
                                </p:cTn>
                              </p:par>
                              <p:par>
                                <p:cTn id="33" presetID="10"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112"/>
                                        </p:tgtEl>
                                        <p:attrNameLst>
                                          <p:attrName>style.visibility</p:attrName>
                                        </p:attrNameLst>
                                      </p:cBhvr>
                                      <p:to>
                                        <p:strVal val="visible"/>
                                      </p:to>
                                    </p:set>
                                    <p:animEffect transition="in" filter="fade">
                                      <p:cBhvr>
                                        <p:cTn id="40" dur="500"/>
                                        <p:tgtEl>
                                          <p:spTgt spid="4112"/>
                                        </p:tgtEl>
                                      </p:cBhvr>
                                    </p:animEffec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nodeType="withEffect">
                                  <p:stCondLst>
                                    <p:cond delay="0"/>
                                  </p:stCondLst>
                                  <p:childTnLst>
                                    <p:set>
                                      <p:cBhvr>
                                        <p:cTn id="56" dur="1" fill="hold">
                                          <p:stCondLst>
                                            <p:cond delay="0"/>
                                          </p:stCondLst>
                                        </p:cTn>
                                        <p:tgtEl>
                                          <p:spTgt spid="4114"/>
                                        </p:tgtEl>
                                        <p:attrNameLst>
                                          <p:attrName>style.visibility</p:attrName>
                                        </p:attrNameLst>
                                      </p:cBhvr>
                                      <p:to>
                                        <p:strVal val="visible"/>
                                      </p:to>
                                    </p:set>
                                    <p:animEffect transition="in" filter="fade">
                                      <p:cBhvr>
                                        <p:cTn id="57" dur="500"/>
                                        <p:tgtEl>
                                          <p:spTgt spid="4114"/>
                                        </p:tgtEl>
                                      </p:cBhvr>
                                    </p:animEffect>
                                  </p:childTnLst>
                                </p:cTn>
                              </p:par>
                              <p:par>
                                <p:cTn id="58" presetID="10" presetClass="entr" presetSubtype="0" fill="hold" nodeType="withEffect">
                                  <p:stCondLst>
                                    <p:cond delay="0"/>
                                  </p:stCondLst>
                                  <p:childTnLst>
                                    <p:set>
                                      <p:cBhvr>
                                        <p:cTn id="59" dur="1" fill="hold">
                                          <p:stCondLst>
                                            <p:cond delay="0"/>
                                          </p:stCondLst>
                                        </p:cTn>
                                        <p:tgtEl>
                                          <p:spTgt spid="4108"/>
                                        </p:tgtEl>
                                        <p:attrNameLst>
                                          <p:attrName>style.visibility</p:attrName>
                                        </p:attrNameLst>
                                      </p:cBhvr>
                                      <p:to>
                                        <p:strVal val="visible"/>
                                      </p:to>
                                    </p:set>
                                    <p:animEffect transition="in" filter="fade">
                                      <p:cBhvr>
                                        <p:cTn id="60" dur="500"/>
                                        <p:tgtEl>
                                          <p:spTgt spid="410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ACD9-CFD6-7EC2-8828-80A2B66C629F}"/>
              </a:ext>
            </a:extLst>
          </p:cNvPr>
          <p:cNvSpPr>
            <a:spLocks noGrp="1"/>
          </p:cNvSpPr>
          <p:nvPr>
            <p:ph type="title"/>
          </p:nvPr>
        </p:nvSpPr>
        <p:spPr/>
        <p:txBody>
          <a:bodyPr/>
          <a:lstStyle/>
          <a:p>
            <a:r>
              <a:rPr lang="en-US"/>
              <a:t>3. Splunk-service &amp; Open-source Contribution </a:t>
            </a:r>
          </a:p>
        </p:txBody>
      </p:sp>
      <p:sp>
        <p:nvSpPr>
          <p:cNvPr id="3" name="Text Placeholder 2">
            <a:extLst>
              <a:ext uri="{FF2B5EF4-FFF2-40B4-BE49-F238E27FC236}">
                <a16:creationId xmlns:a16="http://schemas.microsoft.com/office/drawing/2014/main" id="{2C848285-A33F-044C-D4B3-EBFA7498B916}"/>
              </a:ext>
            </a:extLst>
          </p:cNvPr>
          <p:cNvSpPr>
            <a:spLocks noGrp="1"/>
          </p:cNvSpPr>
          <p:nvPr>
            <p:ph type="body" sz="quarter" idx="13"/>
          </p:nvPr>
        </p:nvSpPr>
        <p:spPr/>
        <p:txBody>
          <a:bodyPr/>
          <a:lstStyle/>
          <a:p>
            <a:r>
              <a:rPr lang="en-US"/>
              <a:t>Get-SLI from Splunk</a:t>
            </a:r>
          </a:p>
        </p:txBody>
      </p:sp>
    </p:spTree>
    <p:extLst>
      <p:ext uri="{BB962C8B-B14F-4D97-AF65-F5344CB8AC3E}">
        <p14:creationId xmlns:p14="http://schemas.microsoft.com/office/powerpoint/2010/main" val="3457869453"/>
      </p:ext>
    </p:extLst>
  </p:cSld>
  <p:clrMapOvr>
    <a:masterClrMapping/>
  </p:clrMapOvr>
  <mc:AlternateContent xmlns:mc="http://schemas.openxmlformats.org/markup-compatibility/2006" xmlns:p14="http://schemas.microsoft.com/office/powerpoint/2010/main">
    <mc:Choice Requires="p14">
      <p:transition spd="slow" p14:dur="2000" advTm="84288"/>
    </mc:Choice>
    <mc:Fallback xmlns="">
      <p:transition spd="slow" advTm="8428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ACD9-CFD6-7EC2-8828-80A2B66C629F}"/>
              </a:ext>
            </a:extLst>
          </p:cNvPr>
          <p:cNvSpPr>
            <a:spLocks noGrp="1"/>
          </p:cNvSpPr>
          <p:nvPr>
            <p:ph type="title"/>
          </p:nvPr>
        </p:nvSpPr>
        <p:spPr/>
        <p:txBody>
          <a:bodyPr/>
          <a:lstStyle/>
          <a:p>
            <a:r>
              <a:rPr lang="en-US"/>
              <a:t>3. Splunk-service &amp; Open-source Contribution </a:t>
            </a:r>
          </a:p>
        </p:txBody>
      </p:sp>
      <p:sp>
        <p:nvSpPr>
          <p:cNvPr id="3" name="Text Placeholder 2">
            <a:extLst>
              <a:ext uri="{FF2B5EF4-FFF2-40B4-BE49-F238E27FC236}">
                <a16:creationId xmlns:a16="http://schemas.microsoft.com/office/drawing/2014/main" id="{2C848285-A33F-044C-D4B3-EBFA7498B916}"/>
              </a:ext>
            </a:extLst>
          </p:cNvPr>
          <p:cNvSpPr>
            <a:spLocks noGrp="1"/>
          </p:cNvSpPr>
          <p:nvPr>
            <p:ph type="body" sz="quarter" idx="13"/>
          </p:nvPr>
        </p:nvSpPr>
        <p:spPr/>
        <p:txBody>
          <a:bodyPr/>
          <a:lstStyle/>
          <a:p>
            <a:r>
              <a:rPr lang="en-US"/>
              <a:t>Remediation</a:t>
            </a:r>
          </a:p>
        </p:txBody>
      </p:sp>
    </p:spTree>
    <p:extLst>
      <p:ext uri="{BB962C8B-B14F-4D97-AF65-F5344CB8AC3E}">
        <p14:creationId xmlns:p14="http://schemas.microsoft.com/office/powerpoint/2010/main" val="1565163771"/>
      </p:ext>
    </p:extLst>
  </p:cSld>
  <p:clrMapOvr>
    <a:masterClrMapping/>
  </p:clrMapOvr>
  <mc:AlternateContent xmlns:mc="http://schemas.openxmlformats.org/markup-compatibility/2006" xmlns:p14="http://schemas.microsoft.com/office/powerpoint/2010/main">
    <mc:Choice Requires="p14">
      <p:transition spd="slow" p14:dur="2000" advTm="84288"/>
    </mc:Choice>
    <mc:Fallback xmlns="">
      <p:transition spd="slow" advTm="8428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0030-6302-CC6C-3BAC-00E9C1E67592}"/>
              </a:ext>
            </a:extLst>
          </p:cNvPr>
          <p:cNvSpPr>
            <a:spLocks noGrp="1"/>
          </p:cNvSpPr>
          <p:nvPr>
            <p:ph type="title"/>
          </p:nvPr>
        </p:nvSpPr>
        <p:spPr/>
        <p:txBody>
          <a:bodyPr/>
          <a:lstStyle/>
          <a:p>
            <a:r>
              <a:rPr lang="en-US" sz="4000"/>
              <a:t>3. Splunk-service </a:t>
            </a:r>
            <a:r>
              <a:rPr lang="en-US"/>
              <a:t>&amp;</a:t>
            </a:r>
            <a:r>
              <a:rPr lang="en-US" sz="4000"/>
              <a:t> Open-source Contribution</a:t>
            </a:r>
            <a:endParaRPr lang="en-IE"/>
          </a:p>
        </p:txBody>
      </p:sp>
      <p:sp>
        <p:nvSpPr>
          <p:cNvPr id="3" name="Text Placeholder 2">
            <a:extLst>
              <a:ext uri="{FF2B5EF4-FFF2-40B4-BE49-F238E27FC236}">
                <a16:creationId xmlns:a16="http://schemas.microsoft.com/office/drawing/2014/main" id="{BE62AA1F-3AEF-05CE-6A2B-163EF6AC2341}"/>
              </a:ext>
            </a:extLst>
          </p:cNvPr>
          <p:cNvSpPr>
            <a:spLocks noGrp="1"/>
          </p:cNvSpPr>
          <p:nvPr>
            <p:ph type="body" sz="quarter" idx="13"/>
          </p:nvPr>
        </p:nvSpPr>
        <p:spPr/>
        <p:txBody>
          <a:bodyPr/>
          <a:lstStyle/>
          <a:p>
            <a:r>
              <a:rPr lang="en-US"/>
              <a:t>Difficulties</a:t>
            </a:r>
            <a:endParaRPr lang="en-IE"/>
          </a:p>
        </p:txBody>
      </p:sp>
      <p:pic>
        <p:nvPicPr>
          <p:cNvPr id="2050" name="Picture 2" descr="Vecteur Stock Logo documentation. | Adobe Stock">
            <a:extLst>
              <a:ext uri="{FF2B5EF4-FFF2-40B4-BE49-F238E27FC236}">
                <a16:creationId xmlns:a16="http://schemas.microsoft.com/office/drawing/2014/main" id="{0C555634-78F9-D037-DD60-64550E069C12}"/>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2859740" y="1420908"/>
            <a:ext cx="2008093" cy="20080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T Security - Reporting security threats">
            <a:extLst>
              <a:ext uri="{FF2B5EF4-FFF2-40B4-BE49-F238E27FC236}">
                <a16:creationId xmlns:a16="http://schemas.microsoft.com/office/drawing/2014/main" id="{F876213A-4763-6223-CE12-BCCBB235C6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13" y="3939761"/>
            <a:ext cx="2711333" cy="23231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417D68-5A33-EA00-7497-DF7B53E975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558826" y="3939761"/>
            <a:ext cx="2609922" cy="2243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he Go Programming Language">
            <a:extLst>
              <a:ext uri="{FF2B5EF4-FFF2-40B4-BE49-F238E27FC236}">
                <a16:creationId xmlns:a16="http://schemas.microsoft.com/office/drawing/2014/main" id="{449594EB-EDF8-3FCC-694B-9A7B13C03842}"/>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200442" y="1161086"/>
            <a:ext cx="2935874" cy="2595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19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93715-36C8-9289-AF7D-1E647E6D5D3D}"/>
              </a:ext>
            </a:extLst>
          </p:cNvPr>
          <p:cNvSpPr>
            <a:spLocks noGrp="1"/>
          </p:cNvSpPr>
          <p:nvPr>
            <p:ph type="title"/>
          </p:nvPr>
        </p:nvSpPr>
        <p:spPr/>
        <p:txBody>
          <a:bodyPr/>
          <a:lstStyle/>
          <a:p>
            <a:r>
              <a:rPr lang="en-US" sz="4000"/>
              <a:t>3. Splunk-service &amp; Open-source Contribution</a:t>
            </a:r>
            <a:endParaRPr lang="en-IE"/>
          </a:p>
        </p:txBody>
      </p:sp>
      <p:sp>
        <p:nvSpPr>
          <p:cNvPr id="3" name="Text Placeholder 2">
            <a:extLst>
              <a:ext uri="{FF2B5EF4-FFF2-40B4-BE49-F238E27FC236}">
                <a16:creationId xmlns:a16="http://schemas.microsoft.com/office/drawing/2014/main" id="{7E6607D5-5429-C815-51FA-ABE9874E51B1}"/>
              </a:ext>
            </a:extLst>
          </p:cNvPr>
          <p:cNvSpPr>
            <a:spLocks noGrp="1"/>
          </p:cNvSpPr>
          <p:nvPr>
            <p:ph type="body" sz="quarter" idx="13"/>
          </p:nvPr>
        </p:nvSpPr>
        <p:spPr/>
        <p:txBody>
          <a:bodyPr/>
          <a:lstStyle/>
          <a:p>
            <a:r>
              <a:rPr lang="en-US"/>
              <a:t>Steps to the contribution</a:t>
            </a:r>
            <a:endParaRPr lang="en-IE"/>
          </a:p>
        </p:txBody>
      </p:sp>
      <p:pic>
        <p:nvPicPr>
          <p:cNvPr id="2050" name="Picture 2" descr="Contribution vs Attribution: Impact of Intermediaries">
            <a:extLst>
              <a:ext uri="{FF2B5EF4-FFF2-40B4-BE49-F238E27FC236}">
                <a16:creationId xmlns:a16="http://schemas.microsoft.com/office/drawing/2014/main" id="{EF8DE916-008B-12BE-AFCC-506F226D0CDB}"/>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586264" y="2506233"/>
            <a:ext cx="5241269" cy="25561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00B9D5-B3E0-23B3-91ED-51F559D33B15}"/>
              </a:ext>
            </a:extLst>
          </p:cNvPr>
          <p:cNvSpPr txBox="1"/>
          <p:nvPr/>
        </p:nvSpPr>
        <p:spPr>
          <a:xfrm>
            <a:off x="2077749" y="1507889"/>
            <a:ext cx="3970116" cy="369332"/>
          </a:xfrm>
          <a:prstGeom prst="rect">
            <a:avLst/>
          </a:prstGeom>
          <a:noFill/>
        </p:spPr>
        <p:txBody>
          <a:bodyPr wrap="square" rtlCol="0">
            <a:spAutoFit/>
          </a:bodyPr>
          <a:lstStyle/>
          <a:p>
            <a:r>
              <a:rPr lang="en-US">
                <a:solidFill>
                  <a:srgbClr val="1F2328"/>
                </a:solidFill>
                <a:latin typeface="-apple-system"/>
              </a:rPr>
              <a:t>Reviewed by Michele CACI</a:t>
            </a:r>
            <a:endParaRPr lang="en-IE">
              <a:solidFill>
                <a:srgbClr val="1F2328"/>
              </a:solidFill>
              <a:latin typeface="-apple-system"/>
            </a:endParaRPr>
          </a:p>
        </p:txBody>
      </p:sp>
      <p:sp>
        <p:nvSpPr>
          <p:cNvPr id="6" name="TextBox 5">
            <a:extLst>
              <a:ext uri="{FF2B5EF4-FFF2-40B4-BE49-F238E27FC236}">
                <a16:creationId xmlns:a16="http://schemas.microsoft.com/office/drawing/2014/main" id="{5E95C4D6-D0A7-9B87-8C2E-2469243EB5A3}"/>
              </a:ext>
            </a:extLst>
          </p:cNvPr>
          <p:cNvSpPr txBox="1"/>
          <p:nvPr/>
        </p:nvSpPr>
        <p:spPr>
          <a:xfrm>
            <a:off x="2557324" y="5441626"/>
            <a:ext cx="1514836" cy="646331"/>
          </a:xfrm>
          <a:prstGeom prst="rect">
            <a:avLst/>
          </a:prstGeom>
          <a:noFill/>
        </p:spPr>
        <p:txBody>
          <a:bodyPr wrap="square" rtlCol="0">
            <a:spAutoFit/>
          </a:bodyPr>
          <a:lstStyle/>
          <a:p>
            <a:r>
              <a:rPr lang="en-US">
                <a:solidFill>
                  <a:srgbClr val="1F2328"/>
                </a:solidFill>
                <a:latin typeface="-apple-system"/>
              </a:rPr>
              <a:t>IP Board Presentation</a:t>
            </a:r>
            <a:endParaRPr lang="en-IE">
              <a:solidFill>
                <a:srgbClr val="1F2328"/>
              </a:solidFill>
              <a:latin typeface="-apple-system"/>
            </a:endParaRPr>
          </a:p>
        </p:txBody>
      </p:sp>
      <p:sp>
        <p:nvSpPr>
          <p:cNvPr id="7" name="TextBox 6">
            <a:extLst>
              <a:ext uri="{FF2B5EF4-FFF2-40B4-BE49-F238E27FC236}">
                <a16:creationId xmlns:a16="http://schemas.microsoft.com/office/drawing/2014/main" id="{0EDD30DA-A697-EC13-C2E3-53584666B137}"/>
              </a:ext>
            </a:extLst>
          </p:cNvPr>
          <p:cNvSpPr txBox="1"/>
          <p:nvPr/>
        </p:nvSpPr>
        <p:spPr>
          <a:xfrm>
            <a:off x="1547202" y="4087790"/>
            <a:ext cx="2039062" cy="369332"/>
          </a:xfrm>
          <a:prstGeom prst="rect">
            <a:avLst/>
          </a:prstGeom>
          <a:noFill/>
        </p:spPr>
        <p:txBody>
          <a:bodyPr wrap="square" rtlCol="0">
            <a:spAutoFit/>
          </a:bodyPr>
          <a:lstStyle/>
          <a:p>
            <a:r>
              <a:rPr lang="en-US">
                <a:solidFill>
                  <a:srgbClr val="1F2328"/>
                </a:solidFill>
                <a:latin typeface="-apple-system"/>
              </a:rPr>
              <a:t>Ip Board validation</a:t>
            </a:r>
            <a:endParaRPr lang="en-IE">
              <a:solidFill>
                <a:srgbClr val="1F2328"/>
              </a:solidFill>
              <a:latin typeface="-apple-system"/>
            </a:endParaRPr>
          </a:p>
        </p:txBody>
      </p:sp>
      <p:sp>
        <p:nvSpPr>
          <p:cNvPr id="11" name="Arrow: Down 10">
            <a:extLst>
              <a:ext uri="{FF2B5EF4-FFF2-40B4-BE49-F238E27FC236}">
                <a16:creationId xmlns:a16="http://schemas.microsoft.com/office/drawing/2014/main" id="{A33BDDE4-5EE5-9B68-362F-DC4C01B5BCFF}"/>
              </a:ext>
            </a:extLst>
          </p:cNvPr>
          <p:cNvSpPr/>
          <p:nvPr/>
        </p:nvSpPr>
        <p:spPr>
          <a:xfrm rot="9132858">
            <a:off x="2313775" y="4715361"/>
            <a:ext cx="193963" cy="7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Arrow: Down 11">
            <a:extLst>
              <a:ext uri="{FF2B5EF4-FFF2-40B4-BE49-F238E27FC236}">
                <a16:creationId xmlns:a16="http://schemas.microsoft.com/office/drawing/2014/main" id="{2FB4CA29-AFDD-86C1-82F4-C65143528941}"/>
              </a:ext>
            </a:extLst>
          </p:cNvPr>
          <p:cNvSpPr/>
          <p:nvPr/>
        </p:nvSpPr>
        <p:spPr>
          <a:xfrm rot="10556593">
            <a:off x="1858424" y="3274548"/>
            <a:ext cx="193963" cy="7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Arrow: Down 21">
            <a:extLst>
              <a:ext uri="{FF2B5EF4-FFF2-40B4-BE49-F238E27FC236}">
                <a16:creationId xmlns:a16="http://schemas.microsoft.com/office/drawing/2014/main" id="{06F75988-9AE3-6AE5-5678-4C44E8C8AF61}"/>
              </a:ext>
            </a:extLst>
          </p:cNvPr>
          <p:cNvSpPr/>
          <p:nvPr/>
        </p:nvSpPr>
        <p:spPr>
          <a:xfrm rot="5916481">
            <a:off x="4295080" y="5650124"/>
            <a:ext cx="193963" cy="7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3" name="TextBox 22">
            <a:extLst>
              <a:ext uri="{FF2B5EF4-FFF2-40B4-BE49-F238E27FC236}">
                <a16:creationId xmlns:a16="http://schemas.microsoft.com/office/drawing/2014/main" id="{5EBFFB06-10FA-14B5-6575-533CE74C258E}"/>
              </a:ext>
            </a:extLst>
          </p:cNvPr>
          <p:cNvSpPr txBox="1"/>
          <p:nvPr/>
        </p:nvSpPr>
        <p:spPr>
          <a:xfrm>
            <a:off x="4854399" y="5903291"/>
            <a:ext cx="1514836" cy="369332"/>
          </a:xfrm>
          <a:prstGeom prst="rect">
            <a:avLst/>
          </a:prstGeom>
          <a:noFill/>
        </p:spPr>
        <p:txBody>
          <a:bodyPr wrap="square" rtlCol="0">
            <a:spAutoFit/>
          </a:bodyPr>
          <a:lstStyle/>
          <a:p>
            <a:r>
              <a:rPr lang="en-US">
                <a:solidFill>
                  <a:srgbClr val="1F2328"/>
                </a:solidFill>
                <a:latin typeface="-apple-system"/>
              </a:rPr>
              <a:t>Coded</a:t>
            </a:r>
            <a:endParaRPr lang="en-IE">
              <a:solidFill>
                <a:srgbClr val="1F2328"/>
              </a:solidFill>
              <a:latin typeface="-apple-system"/>
            </a:endParaRPr>
          </a:p>
        </p:txBody>
      </p:sp>
      <p:sp>
        <p:nvSpPr>
          <p:cNvPr id="5" name="TextBox 4">
            <a:extLst>
              <a:ext uri="{FF2B5EF4-FFF2-40B4-BE49-F238E27FC236}">
                <a16:creationId xmlns:a16="http://schemas.microsoft.com/office/drawing/2014/main" id="{10CDF6BF-D512-FC29-7EBB-C8D3E50DDD5C}"/>
              </a:ext>
            </a:extLst>
          </p:cNvPr>
          <p:cNvSpPr txBox="1"/>
          <p:nvPr/>
        </p:nvSpPr>
        <p:spPr>
          <a:xfrm>
            <a:off x="1114850" y="2506233"/>
            <a:ext cx="2648096" cy="646331"/>
          </a:xfrm>
          <a:prstGeom prst="rect">
            <a:avLst/>
          </a:prstGeom>
          <a:noFill/>
        </p:spPr>
        <p:txBody>
          <a:bodyPr wrap="square" rtlCol="0">
            <a:spAutoFit/>
          </a:bodyPr>
          <a:lstStyle/>
          <a:p>
            <a:r>
              <a:rPr lang="en-US">
                <a:solidFill>
                  <a:srgbClr val="1F2328"/>
                </a:solidFill>
                <a:latin typeface="-apple-system"/>
              </a:rPr>
              <a:t>Asked a Go reviewer : DevOps community</a:t>
            </a:r>
            <a:endParaRPr lang="en-IE">
              <a:solidFill>
                <a:srgbClr val="1F2328"/>
              </a:solidFill>
              <a:latin typeface="-apple-system"/>
            </a:endParaRPr>
          </a:p>
        </p:txBody>
      </p:sp>
      <p:sp>
        <p:nvSpPr>
          <p:cNvPr id="9" name="Arrow: Down 8">
            <a:extLst>
              <a:ext uri="{FF2B5EF4-FFF2-40B4-BE49-F238E27FC236}">
                <a16:creationId xmlns:a16="http://schemas.microsoft.com/office/drawing/2014/main" id="{7FEAAFC7-C591-8E02-E916-9596147D6EFB}"/>
              </a:ext>
            </a:extLst>
          </p:cNvPr>
          <p:cNvSpPr/>
          <p:nvPr/>
        </p:nvSpPr>
        <p:spPr>
          <a:xfrm rot="13338684">
            <a:off x="2374612" y="1833474"/>
            <a:ext cx="193963" cy="7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2" descr="The Go Programming Language">
            <a:extLst>
              <a:ext uri="{FF2B5EF4-FFF2-40B4-BE49-F238E27FC236}">
                <a16:creationId xmlns:a16="http://schemas.microsoft.com/office/drawing/2014/main" id="{9A646BF0-8B10-D777-5113-1CBD11BA194E}"/>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587915" y="5702298"/>
            <a:ext cx="878264" cy="77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91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1" grpId="0" animBg="1"/>
      <p:bldP spid="12" grpId="0" animBg="1"/>
      <p:bldP spid="22" grpId="0" animBg="1"/>
      <p:bldP spid="23" grpId="0"/>
      <p:bldP spid="5"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92DC0-6923-6A76-E24F-8E2E6F5D366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75589" y="1705004"/>
            <a:ext cx="8444753" cy="3959552"/>
          </a:xfrm>
          <a:prstGeom prst="rect">
            <a:avLst/>
          </a:prstGeom>
        </p:spPr>
      </p:pic>
      <p:sp>
        <p:nvSpPr>
          <p:cNvPr id="15" name="Title 14">
            <a:extLst>
              <a:ext uri="{FF2B5EF4-FFF2-40B4-BE49-F238E27FC236}">
                <a16:creationId xmlns:a16="http://schemas.microsoft.com/office/drawing/2014/main" id="{E3BB8570-DDE9-2025-3857-4515E7802C06}"/>
              </a:ext>
            </a:extLst>
          </p:cNvPr>
          <p:cNvSpPr>
            <a:spLocks noGrp="1"/>
          </p:cNvSpPr>
          <p:nvPr>
            <p:ph type="title"/>
          </p:nvPr>
        </p:nvSpPr>
        <p:spPr/>
        <p:txBody>
          <a:bodyPr/>
          <a:lstStyle/>
          <a:p>
            <a:r>
              <a:rPr lang="en-US" sz="4000"/>
              <a:t>3. Splunk-service &amp; Open-source Contribution</a:t>
            </a:r>
            <a:endParaRPr lang="en-IE"/>
          </a:p>
        </p:txBody>
      </p:sp>
      <p:sp>
        <p:nvSpPr>
          <p:cNvPr id="19" name="Text Placeholder 18">
            <a:extLst>
              <a:ext uri="{FF2B5EF4-FFF2-40B4-BE49-F238E27FC236}">
                <a16:creationId xmlns:a16="http://schemas.microsoft.com/office/drawing/2014/main" id="{628CA974-F43A-C571-8799-081FBBC2F147}"/>
              </a:ext>
            </a:extLst>
          </p:cNvPr>
          <p:cNvSpPr>
            <a:spLocks noGrp="1"/>
          </p:cNvSpPr>
          <p:nvPr>
            <p:ph type="body" sz="quarter" idx="13"/>
          </p:nvPr>
        </p:nvSpPr>
        <p:spPr/>
        <p:txBody>
          <a:bodyPr/>
          <a:lstStyle/>
          <a:p>
            <a:r>
              <a:rPr lang="en-US"/>
              <a:t>Process in images</a:t>
            </a:r>
            <a:endParaRPr lang="en-IE"/>
          </a:p>
        </p:txBody>
      </p:sp>
      <p:pic>
        <p:nvPicPr>
          <p:cNvPr id="9" name="Picture 8">
            <a:extLst>
              <a:ext uri="{FF2B5EF4-FFF2-40B4-BE49-F238E27FC236}">
                <a16:creationId xmlns:a16="http://schemas.microsoft.com/office/drawing/2014/main" id="{473AD8D5-7F21-E35D-E0D9-797DEBEC41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825077" y="2315585"/>
            <a:ext cx="7959757" cy="3732944"/>
          </a:xfrm>
          <a:prstGeom prst="rect">
            <a:avLst/>
          </a:prstGeom>
        </p:spPr>
      </p:pic>
      <p:pic>
        <p:nvPicPr>
          <p:cNvPr id="7" name="Picture 6">
            <a:extLst>
              <a:ext uri="{FF2B5EF4-FFF2-40B4-BE49-F238E27FC236}">
                <a16:creationId xmlns:a16="http://schemas.microsoft.com/office/drawing/2014/main" id="{08D0097C-1262-5F96-8F30-6B3187DBE6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24" y="1234650"/>
            <a:ext cx="7935594" cy="4900261"/>
          </a:xfrm>
          <a:prstGeom prst="rect">
            <a:avLst/>
          </a:prstGeom>
        </p:spPr>
      </p:pic>
      <p:pic>
        <p:nvPicPr>
          <p:cNvPr id="10" name="Picture 9">
            <a:extLst>
              <a:ext uri="{FF2B5EF4-FFF2-40B4-BE49-F238E27FC236}">
                <a16:creationId xmlns:a16="http://schemas.microsoft.com/office/drawing/2014/main" id="{A5499014-BA9C-3083-DA5C-D177172D0C6B}"/>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9635" y="1033546"/>
            <a:ext cx="11231291" cy="3732944"/>
          </a:xfrm>
          <a:prstGeom prst="rect">
            <a:avLst/>
          </a:prstGeom>
        </p:spPr>
      </p:pic>
      <p:pic>
        <p:nvPicPr>
          <p:cNvPr id="3" name="Picture 2">
            <a:extLst>
              <a:ext uri="{FF2B5EF4-FFF2-40B4-BE49-F238E27FC236}">
                <a16:creationId xmlns:a16="http://schemas.microsoft.com/office/drawing/2014/main" id="{FFA4AE3A-B113-E272-F25D-4DE282CBA8C4}"/>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07166" y="1227449"/>
            <a:ext cx="10092221" cy="4011901"/>
          </a:xfrm>
          <a:prstGeom prst="rect">
            <a:avLst/>
          </a:prstGeom>
        </p:spPr>
      </p:pic>
      <p:pic>
        <p:nvPicPr>
          <p:cNvPr id="6" name="Picture 5">
            <a:extLst>
              <a:ext uri="{FF2B5EF4-FFF2-40B4-BE49-F238E27FC236}">
                <a16:creationId xmlns:a16="http://schemas.microsoft.com/office/drawing/2014/main" id="{CB4D8891-1465-5B9B-29DE-00CB21433A41}"/>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915657" y="2273463"/>
            <a:ext cx="6423494" cy="3148170"/>
          </a:xfrm>
          <a:prstGeom prst="rect">
            <a:avLst/>
          </a:prstGeom>
        </p:spPr>
      </p:pic>
    </p:spTree>
    <p:extLst>
      <p:ext uri="{BB962C8B-B14F-4D97-AF65-F5344CB8AC3E}">
        <p14:creationId xmlns:p14="http://schemas.microsoft.com/office/powerpoint/2010/main" val="252699882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93715-36C8-9289-AF7D-1E647E6D5D3D}"/>
              </a:ext>
            </a:extLst>
          </p:cNvPr>
          <p:cNvSpPr>
            <a:spLocks noGrp="1"/>
          </p:cNvSpPr>
          <p:nvPr>
            <p:ph type="title"/>
          </p:nvPr>
        </p:nvSpPr>
        <p:spPr/>
        <p:txBody>
          <a:bodyPr/>
          <a:lstStyle/>
          <a:p>
            <a:r>
              <a:rPr lang="en-US" sz="4000"/>
              <a:t>3. Splunk-service &amp; Open-source Contribution</a:t>
            </a:r>
            <a:endParaRPr lang="en-IE"/>
          </a:p>
        </p:txBody>
      </p:sp>
      <p:sp>
        <p:nvSpPr>
          <p:cNvPr id="3" name="Text Placeholder 2">
            <a:extLst>
              <a:ext uri="{FF2B5EF4-FFF2-40B4-BE49-F238E27FC236}">
                <a16:creationId xmlns:a16="http://schemas.microsoft.com/office/drawing/2014/main" id="{7E6607D5-5429-C815-51FA-ABE9874E51B1}"/>
              </a:ext>
            </a:extLst>
          </p:cNvPr>
          <p:cNvSpPr>
            <a:spLocks noGrp="1"/>
          </p:cNvSpPr>
          <p:nvPr>
            <p:ph type="body" sz="quarter" idx="13"/>
          </p:nvPr>
        </p:nvSpPr>
        <p:spPr/>
        <p:txBody>
          <a:bodyPr/>
          <a:lstStyle/>
          <a:p>
            <a:r>
              <a:rPr lang="en-US"/>
              <a:t>Steps to the contribution</a:t>
            </a:r>
            <a:endParaRPr lang="en-IE"/>
          </a:p>
        </p:txBody>
      </p:sp>
      <p:pic>
        <p:nvPicPr>
          <p:cNvPr id="2050" name="Picture 2" descr="Contribution vs Attribution: Impact of Intermediaries">
            <a:extLst>
              <a:ext uri="{FF2B5EF4-FFF2-40B4-BE49-F238E27FC236}">
                <a16:creationId xmlns:a16="http://schemas.microsoft.com/office/drawing/2014/main" id="{EF8DE916-008B-12BE-AFCC-506F226D0CDB}"/>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509829" y="2528348"/>
            <a:ext cx="5241269" cy="25561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00B9D5-B3E0-23B3-91ED-51F559D33B15}"/>
              </a:ext>
            </a:extLst>
          </p:cNvPr>
          <p:cNvSpPr txBox="1"/>
          <p:nvPr/>
        </p:nvSpPr>
        <p:spPr>
          <a:xfrm>
            <a:off x="2077749" y="1507889"/>
            <a:ext cx="3970116" cy="369332"/>
          </a:xfrm>
          <a:prstGeom prst="rect">
            <a:avLst/>
          </a:prstGeom>
          <a:noFill/>
        </p:spPr>
        <p:txBody>
          <a:bodyPr wrap="square" rtlCol="0">
            <a:spAutoFit/>
          </a:bodyPr>
          <a:lstStyle/>
          <a:p>
            <a:r>
              <a:rPr lang="en-US">
                <a:solidFill>
                  <a:srgbClr val="1F2328"/>
                </a:solidFill>
                <a:latin typeface="-apple-system"/>
              </a:rPr>
              <a:t>Reviewed by Michele CACI</a:t>
            </a:r>
            <a:endParaRPr lang="en-IE">
              <a:solidFill>
                <a:srgbClr val="1F2328"/>
              </a:solidFill>
              <a:latin typeface="-apple-system"/>
            </a:endParaRPr>
          </a:p>
        </p:txBody>
      </p:sp>
      <p:sp>
        <p:nvSpPr>
          <p:cNvPr id="6" name="TextBox 5">
            <a:extLst>
              <a:ext uri="{FF2B5EF4-FFF2-40B4-BE49-F238E27FC236}">
                <a16:creationId xmlns:a16="http://schemas.microsoft.com/office/drawing/2014/main" id="{5E95C4D6-D0A7-9B87-8C2E-2469243EB5A3}"/>
              </a:ext>
            </a:extLst>
          </p:cNvPr>
          <p:cNvSpPr txBox="1"/>
          <p:nvPr/>
        </p:nvSpPr>
        <p:spPr>
          <a:xfrm>
            <a:off x="2557324" y="5441626"/>
            <a:ext cx="1514836" cy="646331"/>
          </a:xfrm>
          <a:prstGeom prst="rect">
            <a:avLst/>
          </a:prstGeom>
          <a:noFill/>
        </p:spPr>
        <p:txBody>
          <a:bodyPr wrap="square" rtlCol="0">
            <a:spAutoFit/>
          </a:bodyPr>
          <a:lstStyle/>
          <a:p>
            <a:r>
              <a:rPr lang="en-US">
                <a:solidFill>
                  <a:srgbClr val="1F2328"/>
                </a:solidFill>
                <a:latin typeface="-apple-system"/>
              </a:rPr>
              <a:t>IP Board Presentation</a:t>
            </a:r>
            <a:endParaRPr lang="en-IE">
              <a:solidFill>
                <a:srgbClr val="1F2328"/>
              </a:solidFill>
              <a:latin typeface="-apple-system"/>
            </a:endParaRPr>
          </a:p>
        </p:txBody>
      </p:sp>
      <p:sp>
        <p:nvSpPr>
          <p:cNvPr id="7" name="TextBox 6">
            <a:extLst>
              <a:ext uri="{FF2B5EF4-FFF2-40B4-BE49-F238E27FC236}">
                <a16:creationId xmlns:a16="http://schemas.microsoft.com/office/drawing/2014/main" id="{0EDD30DA-A697-EC13-C2E3-53584666B137}"/>
              </a:ext>
            </a:extLst>
          </p:cNvPr>
          <p:cNvSpPr txBox="1"/>
          <p:nvPr/>
        </p:nvSpPr>
        <p:spPr>
          <a:xfrm>
            <a:off x="1547202" y="4087790"/>
            <a:ext cx="2039062" cy="369332"/>
          </a:xfrm>
          <a:prstGeom prst="rect">
            <a:avLst/>
          </a:prstGeom>
          <a:noFill/>
        </p:spPr>
        <p:txBody>
          <a:bodyPr wrap="square" rtlCol="0">
            <a:spAutoFit/>
          </a:bodyPr>
          <a:lstStyle/>
          <a:p>
            <a:r>
              <a:rPr lang="en-US">
                <a:solidFill>
                  <a:srgbClr val="1F2328"/>
                </a:solidFill>
                <a:latin typeface="-apple-system"/>
              </a:rPr>
              <a:t>Ip Board validation</a:t>
            </a:r>
            <a:endParaRPr lang="en-IE">
              <a:solidFill>
                <a:srgbClr val="1F2328"/>
              </a:solidFill>
              <a:latin typeface="-apple-system"/>
            </a:endParaRPr>
          </a:p>
        </p:txBody>
      </p:sp>
      <p:sp>
        <p:nvSpPr>
          <p:cNvPr id="8" name="TextBox 7">
            <a:extLst>
              <a:ext uri="{FF2B5EF4-FFF2-40B4-BE49-F238E27FC236}">
                <a16:creationId xmlns:a16="http://schemas.microsoft.com/office/drawing/2014/main" id="{7DA88A92-9657-BC99-8F61-6269D0DB229E}"/>
              </a:ext>
            </a:extLst>
          </p:cNvPr>
          <p:cNvSpPr txBox="1"/>
          <p:nvPr/>
        </p:nvSpPr>
        <p:spPr>
          <a:xfrm>
            <a:off x="5158602" y="1114503"/>
            <a:ext cx="1874796" cy="646331"/>
          </a:xfrm>
          <a:prstGeom prst="rect">
            <a:avLst/>
          </a:prstGeom>
          <a:noFill/>
        </p:spPr>
        <p:txBody>
          <a:bodyPr wrap="square" rtlCol="0">
            <a:spAutoFit/>
          </a:bodyPr>
          <a:lstStyle/>
          <a:p>
            <a:r>
              <a:rPr lang="en-US" dirty="0">
                <a:solidFill>
                  <a:srgbClr val="1F2328"/>
                </a:solidFill>
                <a:latin typeface="-apple-system"/>
              </a:rPr>
              <a:t>Uploaded to </a:t>
            </a:r>
            <a:r>
              <a:rPr lang="en-US" dirty="0" err="1">
                <a:solidFill>
                  <a:srgbClr val="1F2328"/>
                </a:solidFill>
                <a:latin typeface="-apple-system"/>
              </a:rPr>
              <a:t>AmadeusIT</a:t>
            </a:r>
            <a:r>
              <a:rPr lang="en-US" dirty="0">
                <a:solidFill>
                  <a:srgbClr val="1F2328"/>
                </a:solidFill>
                <a:latin typeface="-apple-system"/>
              </a:rPr>
              <a:t> repo</a:t>
            </a:r>
            <a:endParaRPr lang="en-IE" dirty="0">
              <a:solidFill>
                <a:srgbClr val="1F2328"/>
              </a:solidFill>
              <a:latin typeface="-apple-system"/>
            </a:endParaRPr>
          </a:p>
        </p:txBody>
      </p:sp>
      <p:sp>
        <p:nvSpPr>
          <p:cNvPr id="10" name="TextBox 9">
            <a:extLst>
              <a:ext uri="{FF2B5EF4-FFF2-40B4-BE49-F238E27FC236}">
                <a16:creationId xmlns:a16="http://schemas.microsoft.com/office/drawing/2014/main" id="{51E5EA43-9AB3-BA13-7E44-32351C7A83D8}"/>
              </a:ext>
            </a:extLst>
          </p:cNvPr>
          <p:cNvSpPr txBox="1"/>
          <p:nvPr/>
        </p:nvSpPr>
        <p:spPr>
          <a:xfrm>
            <a:off x="8085370" y="1316945"/>
            <a:ext cx="196480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Created an issue to infor</a:t>
            </a:r>
            <a:r>
              <a:rPr lang="en-US" dirty="0">
                <a:solidFill>
                  <a:srgbClr val="1F2328"/>
                </a:solidFill>
                <a:latin typeface="-apple-system"/>
              </a:rPr>
              <a:t>m the keptn community</a:t>
            </a:r>
            <a:endParaRPr lang="en-US" b="0" i="0" dirty="0">
              <a:solidFill>
                <a:srgbClr val="1F2328"/>
              </a:solidFill>
              <a:effectLst/>
              <a:latin typeface="-apple-system"/>
            </a:endParaRPr>
          </a:p>
        </p:txBody>
      </p:sp>
      <p:sp>
        <p:nvSpPr>
          <p:cNvPr id="11" name="Arrow: Down 10">
            <a:extLst>
              <a:ext uri="{FF2B5EF4-FFF2-40B4-BE49-F238E27FC236}">
                <a16:creationId xmlns:a16="http://schemas.microsoft.com/office/drawing/2014/main" id="{A33BDDE4-5EE5-9B68-362F-DC4C01B5BCFF}"/>
              </a:ext>
            </a:extLst>
          </p:cNvPr>
          <p:cNvSpPr/>
          <p:nvPr/>
        </p:nvSpPr>
        <p:spPr>
          <a:xfrm rot="9132858">
            <a:off x="2313775" y="4715361"/>
            <a:ext cx="193963" cy="7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Arrow: Down 11">
            <a:extLst>
              <a:ext uri="{FF2B5EF4-FFF2-40B4-BE49-F238E27FC236}">
                <a16:creationId xmlns:a16="http://schemas.microsoft.com/office/drawing/2014/main" id="{2FB4CA29-AFDD-86C1-82F4-C65143528941}"/>
              </a:ext>
            </a:extLst>
          </p:cNvPr>
          <p:cNvSpPr/>
          <p:nvPr/>
        </p:nvSpPr>
        <p:spPr>
          <a:xfrm rot="10556593">
            <a:off x="1858424" y="3274548"/>
            <a:ext cx="193963" cy="7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Arrow: Down 12">
            <a:extLst>
              <a:ext uri="{FF2B5EF4-FFF2-40B4-BE49-F238E27FC236}">
                <a16:creationId xmlns:a16="http://schemas.microsoft.com/office/drawing/2014/main" id="{293DCC77-5E86-A614-2634-96BADAAB4299}"/>
              </a:ext>
            </a:extLst>
          </p:cNvPr>
          <p:cNvSpPr/>
          <p:nvPr/>
        </p:nvSpPr>
        <p:spPr>
          <a:xfrm rot="15645324">
            <a:off x="4688804" y="1071406"/>
            <a:ext cx="193963" cy="7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Arrow: Down 13">
            <a:extLst>
              <a:ext uri="{FF2B5EF4-FFF2-40B4-BE49-F238E27FC236}">
                <a16:creationId xmlns:a16="http://schemas.microsoft.com/office/drawing/2014/main" id="{7576074F-DA0F-1352-8F32-C96285A183DC}"/>
              </a:ext>
            </a:extLst>
          </p:cNvPr>
          <p:cNvSpPr/>
          <p:nvPr/>
        </p:nvSpPr>
        <p:spPr>
          <a:xfrm rot="16633428">
            <a:off x="7381563" y="872948"/>
            <a:ext cx="180233" cy="1214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Arrow: Down 14">
            <a:extLst>
              <a:ext uri="{FF2B5EF4-FFF2-40B4-BE49-F238E27FC236}">
                <a16:creationId xmlns:a16="http://schemas.microsoft.com/office/drawing/2014/main" id="{C08936EF-4C0C-02B9-4483-3594EF2AD117}"/>
              </a:ext>
            </a:extLst>
          </p:cNvPr>
          <p:cNvSpPr/>
          <p:nvPr/>
        </p:nvSpPr>
        <p:spPr>
          <a:xfrm rot="19983110">
            <a:off x="9291782" y="2246243"/>
            <a:ext cx="161037" cy="6239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7" name="TextBox 16">
            <a:extLst>
              <a:ext uri="{FF2B5EF4-FFF2-40B4-BE49-F238E27FC236}">
                <a16:creationId xmlns:a16="http://schemas.microsoft.com/office/drawing/2014/main" id="{F0747A93-2498-FE2B-AD42-CF2F118F45DA}"/>
              </a:ext>
            </a:extLst>
          </p:cNvPr>
          <p:cNvSpPr txBox="1"/>
          <p:nvPr/>
        </p:nvSpPr>
        <p:spPr>
          <a:xfrm>
            <a:off x="8559277" y="2838495"/>
            <a:ext cx="2648096" cy="646331"/>
          </a:xfrm>
          <a:prstGeom prst="rect">
            <a:avLst/>
          </a:prstGeom>
          <a:noFill/>
        </p:spPr>
        <p:txBody>
          <a:bodyPr wrap="square">
            <a:spAutoFit/>
          </a:bodyPr>
          <a:lstStyle/>
          <a:p>
            <a:r>
              <a:rPr lang="en-US" b="0" i="0" dirty="0">
                <a:solidFill>
                  <a:srgbClr val="1F2328"/>
                </a:solidFill>
                <a:effectLst/>
                <a:latin typeface="-apple-system"/>
              </a:rPr>
              <a:t>Presented the project to the keptn community</a:t>
            </a:r>
            <a:endParaRPr lang="en-IE" dirty="0"/>
          </a:p>
        </p:txBody>
      </p:sp>
      <p:sp>
        <p:nvSpPr>
          <p:cNvPr id="18" name="TextBox 17">
            <a:extLst>
              <a:ext uri="{FF2B5EF4-FFF2-40B4-BE49-F238E27FC236}">
                <a16:creationId xmlns:a16="http://schemas.microsoft.com/office/drawing/2014/main" id="{39B3E97D-0C15-3EE6-BCCC-3FF0FF02A74E}"/>
              </a:ext>
            </a:extLst>
          </p:cNvPr>
          <p:cNvSpPr txBox="1"/>
          <p:nvPr/>
        </p:nvSpPr>
        <p:spPr>
          <a:xfrm>
            <a:off x="8484883" y="4251566"/>
            <a:ext cx="2478490" cy="646331"/>
          </a:xfrm>
          <a:prstGeom prst="rect">
            <a:avLst/>
          </a:prstGeom>
          <a:noFill/>
        </p:spPr>
        <p:txBody>
          <a:bodyPr wrap="square">
            <a:spAutoFit/>
          </a:bodyPr>
          <a:lstStyle/>
          <a:p>
            <a:r>
              <a:rPr lang="en-US" sz="1800" b="0" i="0" kern="1200" dirty="0">
                <a:solidFill>
                  <a:srgbClr val="1F2328"/>
                </a:solidFill>
                <a:effectLst/>
                <a:latin typeface="-apple-system"/>
                <a:ea typeface="+mn-ea"/>
                <a:cs typeface="+mn-cs"/>
              </a:rPr>
              <a:t>Transferred the project to keptn Organization</a:t>
            </a:r>
            <a:endParaRPr lang="en-IE" dirty="0"/>
          </a:p>
        </p:txBody>
      </p:sp>
      <p:sp>
        <p:nvSpPr>
          <p:cNvPr id="19" name="Arrow: Down 18">
            <a:extLst>
              <a:ext uri="{FF2B5EF4-FFF2-40B4-BE49-F238E27FC236}">
                <a16:creationId xmlns:a16="http://schemas.microsoft.com/office/drawing/2014/main" id="{7D04D18A-7C09-1513-9172-B66A46363C07}"/>
              </a:ext>
            </a:extLst>
          </p:cNvPr>
          <p:cNvSpPr/>
          <p:nvPr/>
        </p:nvSpPr>
        <p:spPr>
          <a:xfrm>
            <a:off x="9441858" y="3514292"/>
            <a:ext cx="193963" cy="7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Box 19">
            <a:extLst>
              <a:ext uri="{FF2B5EF4-FFF2-40B4-BE49-F238E27FC236}">
                <a16:creationId xmlns:a16="http://schemas.microsoft.com/office/drawing/2014/main" id="{1844BCA3-4D26-A728-D5A6-E8B427601290}"/>
              </a:ext>
            </a:extLst>
          </p:cNvPr>
          <p:cNvSpPr txBox="1"/>
          <p:nvPr/>
        </p:nvSpPr>
        <p:spPr>
          <a:xfrm>
            <a:off x="7452177" y="5728645"/>
            <a:ext cx="3049283" cy="923330"/>
          </a:xfrm>
          <a:prstGeom prst="rect">
            <a:avLst/>
          </a:prstGeom>
          <a:noFill/>
        </p:spPr>
        <p:txBody>
          <a:bodyPr wrap="square">
            <a:spAutoFit/>
          </a:bodyPr>
          <a:lstStyle/>
          <a:p>
            <a:r>
              <a:rPr lang="en-US" dirty="0">
                <a:solidFill>
                  <a:srgbClr val="1F2328"/>
                </a:solidFill>
                <a:latin typeface="-apple-system"/>
              </a:rPr>
              <a:t>The S</a:t>
            </a:r>
            <a:r>
              <a:rPr lang="en-US" b="0" i="0" dirty="0">
                <a:solidFill>
                  <a:srgbClr val="1F2328"/>
                </a:solidFill>
                <a:effectLst/>
                <a:latin typeface="-apple-system"/>
              </a:rPr>
              <a:t>plunk-service is now listed on </a:t>
            </a:r>
            <a:r>
              <a:rPr lang="en-US" b="0" i="0" u="none" strike="noStrike" dirty="0">
                <a:solidFill>
                  <a:srgbClr val="1F2328"/>
                </a:solidFill>
                <a:effectLst/>
                <a:latin typeface="-apple-system"/>
                <a:hlinkClick r:id="rId4"/>
              </a:rPr>
              <a:t>Keptn.sh</a:t>
            </a:r>
            <a:r>
              <a:rPr lang="en-US" b="0" i="0" u="none" strike="noStrike" dirty="0">
                <a:solidFill>
                  <a:srgbClr val="1F2328"/>
                </a:solidFill>
                <a:effectLst/>
                <a:latin typeface="-apple-system"/>
              </a:rPr>
              <a:t>, the official  website</a:t>
            </a:r>
            <a:endParaRPr lang="en-IE" dirty="0"/>
          </a:p>
        </p:txBody>
      </p:sp>
      <p:sp>
        <p:nvSpPr>
          <p:cNvPr id="21" name="Arrow: Down 20">
            <a:extLst>
              <a:ext uri="{FF2B5EF4-FFF2-40B4-BE49-F238E27FC236}">
                <a16:creationId xmlns:a16="http://schemas.microsoft.com/office/drawing/2014/main" id="{F544BCCD-D5B4-2298-92D2-07A23BBC68D3}"/>
              </a:ext>
            </a:extLst>
          </p:cNvPr>
          <p:cNvSpPr/>
          <p:nvPr/>
        </p:nvSpPr>
        <p:spPr>
          <a:xfrm rot="915662">
            <a:off x="9016879" y="4970560"/>
            <a:ext cx="193963" cy="7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058" name="Picture 10" descr="Drapeau de la ligne d'arrivée - Icônes des sports gratuites">
            <a:extLst>
              <a:ext uri="{FF2B5EF4-FFF2-40B4-BE49-F238E27FC236}">
                <a16:creationId xmlns:a16="http://schemas.microsoft.com/office/drawing/2014/main" id="{3DDAD186-C089-CF49-E916-12E6BB0C349A}"/>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112253" y="5494210"/>
            <a:ext cx="778413" cy="778413"/>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Down 21">
            <a:extLst>
              <a:ext uri="{FF2B5EF4-FFF2-40B4-BE49-F238E27FC236}">
                <a16:creationId xmlns:a16="http://schemas.microsoft.com/office/drawing/2014/main" id="{06F75988-9AE3-6AE5-5678-4C44E8C8AF61}"/>
              </a:ext>
            </a:extLst>
          </p:cNvPr>
          <p:cNvSpPr/>
          <p:nvPr/>
        </p:nvSpPr>
        <p:spPr>
          <a:xfrm rot="5916481">
            <a:off x="4295080" y="5650124"/>
            <a:ext cx="193963" cy="7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3" name="TextBox 22">
            <a:extLst>
              <a:ext uri="{FF2B5EF4-FFF2-40B4-BE49-F238E27FC236}">
                <a16:creationId xmlns:a16="http://schemas.microsoft.com/office/drawing/2014/main" id="{5EBFFB06-10FA-14B5-6575-533CE74C258E}"/>
              </a:ext>
            </a:extLst>
          </p:cNvPr>
          <p:cNvSpPr txBox="1"/>
          <p:nvPr/>
        </p:nvSpPr>
        <p:spPr>
          <a:xfrm>
            <a:off x="4854399" y="5903291"/>
            <a:ext cx="1514836" cy="369332"/>
          </a:xfrm>
          <a:prstGeom prst="rect">
            <a:avLst/>
          </a:prstGeom>
          <a:noFill/>
        </p:spPr>
        <p:txBody>
          <a:bodyPr wrap="square" rtlCol="0">
            <a:spAutoFit/>
          </a:bodyPr>
          <a:lstStyle/>
          <a:p>
            <a:r>
              <a:rPr lang="en-US">
                <a:solidFill>
                  <a:srgbClr val="1F2328"/>
                </a:solidFill>
                <a:latin typeface="-apple-system"/>
              </a:rPr>
              <a:t>Coded</a:t>
            </a:r>
            <a:endParaRPr lang="en-IE">
              <a:solidFill>
                <a:srgbClr val="1F2328"/>
              </a:solidFill>
              <a:latin typeface="-apple-system"/>
            </a:endParaRPr>
          </a:p>
        </p:txBody>
      </p:sp>
      <p:sp>
        <p:nvSpPr>
          <p:cNvPr id="5" name="TextBox 4">
            <a:extLst>
              <a:ext uri="{FF2B5EF4-FFF2-40B4-BE49-F238E27FC236}">
                <a16:creationId xmlns:a16="http://schemas.microsoft.com/office/drawing/2014/main" id="{10CDF6BF-D512-FC29-7EBB-C8D3E50DDD5C}"/>
              </a:ext>
            </a:extLst>
          </p:cNvPr>
          <p:cNvSpPr txBox="1"/>
          <p:nvPr/>
        </p:nvSpPr>
        <p:spPr>
          <a:xfrm>
            <a:off x="1114850" y="2506233"/>
            <a:ext cx="2648096" cy="646331"/>
          </a:xfrm>
          <a:prstGeom prst="rect">
            <a:avLst/>
          </a:prstGeom>
          <a:noFill/>
        </p:spPr>
        <p:txBody>
          <a:bodyPr wrap="square" rtlCol="0">
            <a:spAutoFit/>
          </a:bodyPr>
          <a:lstStyle/>
          <a:p>
            <a:r>
              <a:rPr lang="en-US">
                <a:solidFill>
                  <a:srgbClr val="1F2328"/>
                </a:solidFill>
                <a:latin typeface="-apple-system"/>
              </a:rPr>
              <a:t>Asked a Go reviewer : DevOps community</a:t>
            </a:r>
            <a:endParaRPr lang="en-IE">
              <a:solidFill>
                <a:srgbClr val="1F2328"/>
              </a:solidFill>
              <a:latin typeface="-apple-system"/>
            </a:endParaRPr>
          </a:p>
        </p:txBody>
      </p:sp>
      <p:sp>
        <p:nvSpPr>
          <p:cNvPr id="9" name="Arrow: Down 8">
            <a:extLst>
              <a:ext uri="{FF2B5EF4-FFF2-40B4-BE49-F238E27FC236}">
                <a16:creationId xmlns:a16="http://schemas.microsoft.com/office/drawing/2014/main" id="{7FEAAFC7-C591-8E02-E916-9596147D6EFB}"/>
              </a:ext>
            </a:extLst>
          </p:cNvPr>
          <p:cNvSpPr/>
          <p:nvPr/>
        </p:nvSpPr>
        <p:spPr>
          <a:xfrm rot="13338684">
            <a:off x="2374612" y="1833474"/>
            <a:ext cx="193963" cy="7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2" descr="The Go Programming Language">
            <a:extLst>
              <a:ext uri="{FF2B5EF4-FFF2-40B4-BE49-F238E27FC236}">
                <a16:creationId xmlns:a16="http://schemas.microsoft.com/office/drawing/2014/main" id="{9A646BF0-8B10-D777-5113-1CBD11BA194E}"/>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5587915" y="5702298"/>
            <a:ext cx="878264" cy="77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89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animEffect transition="in" filter="fade">
                                      <p:cBhvr>
                                        <p:cTn id="13"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C030E57-4E38-9DF7-E61B-C7195138E8F4}"/>
              </a:ext>
            </a:extLst>
          </p:cNvPr>
          <p:cNvSpPr>
            <a:spLocks noGrp="1"/>
          </p:cNvSpPr>
          <p:nvPr>
            <p:ph type="body" sz="quarter" idx="39"/>
          </p:nvPr>
        </p:nvSpPr>
        <p:spPr>
          <a:xfrm>
            <a:off x="2564787" y="6372270"/>
            <a:ext cx="1602489" cy="178471"/>
          </a:xfrm>
        </p:spPr>
        <p:txBody>
          <a:bodyPr/>
          <a:lstStyle/>
          <a:p>
            <a:endParaRPr lang="en-IE"/>
          </a:p>
        </p:txBody>
      </p:sp>
      <p:sp>
        <p:nvSpPr>
          <p:cNvPr id="18" name="Text Placeholder 17">
            <a:extLst>
              <a:ext uri="{FF2B5EF4-FFF2-40B4-BE49-F238E27FC236}">
                <a16:creationId xmlns:a16="http://schemas.microsoft.com/office/drawing/2014/main" id="{E5C84968-BAC0-1250-F35C-7E11E2B20736}"/>
              </a:ext>
            </a:extLst>
          </p:cNvPr>
          <p:cNvSpPr>
            <a:spLocks noGrp="1"/>
          </p:cNvSpPr>
          <p:nvPr>
            <p:ph type="body" sz="quarter" idx="40"/>
          </p:nvPr>
        </p:nvSpPr>
        <p:spPr>
          <a:xfrm>
            <a:off x="2154088" y="6599928"/>
            <a:ext cx="2154941" cy="226801"/>
          </a:xfrm>
        </p:spPr>
        <p:txBody>
          <a:bodyPr/>
          <a:lstStyle/>
          <a:p>
            <a:endParaRPr lang="en-IE"/>
          </a:p>
        </p:txBody>
      </p:sp>
      <p:sp>
        <p:nvSpPr>
          <p:cNvPr id="16" name="Text Placeholder 15">
            <a:extLst>
              <a:ext uri="{FF2B5EF4-FFF2-40B4-BE49-F238E27FC236}">
                <a16:creationId xmlns:a16="http://schemas.microsoft.com/office/drawing/2014/main" id="{A1DE39CE-FC00-BBDD-ABA5-443E2B08ABDC}"/>
              </a:ext>
            </a:extLst>
          </p:cNvPr>
          <p:cNvSpPr>
            <a:spLocks noGrp="1"/>
          </p:cNvSpPr>
          <p:nvPr>
            <p:ph type="body" sz="quarter" idx="38"/>
          </p:nvPr>
        </p:nvSpPr>
        <p:spPr>
          <a:xfrm>
            <a:off x="551598" y="6209682"/>
            <a:ext cx="1602490" cy="390246"/>
          </a:xfrm>
        </p:spPr>
        <p:txBody>
          <a:bodyPr/>
          <a:lstStyle/>
          <a:p>
            <a:endParaRPr lang="en-IE"/>
          </a:p>
        </p:txBody>
      </p:sp>
      <p:sp>
        <p:nvSpPr>
          <p:cNvPr id="3" name="Title 2">
            <a:extLst>
              <a:ext uri="{FF2B5EF4-FFF2-40B4-BE49-F238E27FC236}">
                <a16:creationId xmlns:a16="http://schemas.microsoft.com/office/drawing/2014/main" id="{74C60567-EF23-0DA7-E908-FCDDCAA1FA71}"/>
              </a:ext>
            </a:extLst>
          </p:cNvPr>
          <p:cNvSpPr>
            <a:spLocks noGrp="1"/>
          </p:cNvSpPr>
          <p:nvPr>
            <p:ph type="title"/>
          </p:nvPr>
        </p:nvSpPr>
        <p:spPr/>
        <p:txBody>
          <a:bodyPr/>
          <a:lstStyle/>
          <a:p>
            <a:r>
              <a:rPr lang="en-US"/>
              <a:t>Thanks !!</a:t>
            </a:r>
            <a:endParaRPr lang="en-IE"/>
          </a:p>
        </p:txBody>
      </p:sp>
      <p:pic>
        <p:nvPicPr>
          <p:cNvPr id="9"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241078B3-DE4A-C09E-C907-0262E31D256E}"/>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335360" y="626984"/>
            <a:ext cx="4320480" cy="2160240"/>
          </a:xfrm>
          <a:prstGeom prst="rect">
            <a:avLst/>
          </a:prstGeom>
          <a:solidFill>
            <a:srgbClr val="FFFFFF"/>
          </a:solidFill>
        </p:spPr>
      </p:pic>
    </p:spTree>
    <p:extLst>
      <p:ext uri="{BB962C8B-B14F-4D97-AF65-F5344CB8AC3E}">
        <p14:creationId xmlns:p14="http://schemas.microsoft.com/office/powerpoint/2010/main" val="101854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3FD29347-33D9-6A31-B3EC-06B6E988EA2B}"/>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335360" y="626984"/>
            <a:ext cx="4320480" cy="2160240"/>
          </a:xfrm>
          <a:prstGeom prst="rect">
            <a:avLst/>
          </a:prstGeom>
          <a:solidFill>
            <a:srgbClr val="FFFFFF"/>
          </a:solidFill>
        </p:spPr>
      </p:pic>
      <p:sp>
        <p:nvSpPr>
          <p:cNvPr id="2" name="TextBox 1">
            <a:extLst>
              <a:ext uri="{FF2B5EF4-FFF2-40B4-BE49-F238E27FC236}">
                <a16:creationId xmlns:a16="http://schemas.microsoft.com/office/drawing/2014/main" id="{6CEB39D4-C309-20C3-D14C-B27707172A65}"/>
              </a:ext>
            </a:extLst>
          </p:cNvPr>
          <p:cNvSpPr txBox="1"/>
          <p:nvPr/>
        </p:nvSpPr>
        <p:spPr>
          <a:xfrm>
            <a:off x="551384" y="2426404"/>
            <a:ext cx="1554593" cy="276999"/>
          </a:xfrm>
          <a:prstGeom prst="rect">
            <a:avLst/>
          </a:prstGeom>
          <a:noFill/>
        </p:spPr>
        <p:txBody>
          <a:bodyPr wrap="none" rtlCol="0">
            <a:spAutoFit/>
          </a:bodyPr>
          <a:lstStyle/>
          <a:p>
            <a:r>
              <a:rPr lang="en-US" sz="1200">
                <a:solidFill>
                  <a:schemeClr val="accent4">
                    <a:lumMod val="10000"/>
                  </a:schemeClr>
                </a:solidFill>
              </a:rPr>
              <a:t>Pronounced “</a:t>
            </a:r>
            <a:r>
              <a:rPr lang="en-US" sz="1200">
                <a:solidFill>
                  <a:schemeClr val="accent4">
                    <a:lumMod val="10000"/>
                  </a:schemeClr>
                </a:solidFill>
                <a:hlinkClick r:id="rId3">
                  <a:extLst>
                    <a:ext uri="{A12FA001-AC4F-418D-AE19-62706E023703}">
                      <ahyp:hlinkClr xmlns:ahyp="http://schemas.microsoft.com/office/drawing/2018/hyperlinkcolor" val="tx"/>
                    </a:ext>
                  </a:extLst>
                </a:hlinkClick>
              </a:rPr>
              <a:t>captain</a:t>
            </a:r>
            <a:r>
              <a:rPr lang="en-US" sz="1200">
                <a:solidFill>
                  <a:schemeClr val="accent4">
                    <a:lumMod val="10000"/>
                  </a:schemeClr>
                </a:solidFill>
              </a:rPr>
              <a:t>”</a:t>
            </a:r>
            <a:endParaRPr lang="en-IE" sz="1200">
              <a:solidFill>
                <a:schemeClr val="accent4">
                  <a:lumMod val="10000"/>
                </a:schemeClr>
              </a:solidFill>
            </a:endParaRPr>
          </a:p>
        </p:txBody>
      </p:sp>
      <p:sp>
        <p:nvSpPr>
          <p:cNvPr id="3" name="TextBox 2">
            <a:extLst>
              <a:ext uri="{FF2B5EF4-FFF2-40B4-BE49-F238E27FC236}">
                <a16:creationId xmlns:a16="http://schemas.microsoft.com/office/drawing/2014/main" id="{11152EDE-C40F-5B8B-261A-9A54F31008F3}"/>
              </a:ext>
            </a:extLst>
          </p:cNvPr>
          <p:cNvSpPr txBox="1"/>
          <p:nvPr/>
        </p:nvSpPr>
        <p:spPr>
          <a:xfrm>
            <a:off x="1703512" y="714832"/>
            <a:ext cx="6408712" cy="461665"/>
          </a:xfrm>
          <a:prstGeom prst="rect">
            <a:avLst/>
          </a:prstGeom>
          <a:noFill/>
        </p:spPr>
        <p:txBody>
          <a:bodyPr wrap="square" rtlCol="0">
            <a:spAutoFit/>
          </a:bodyPr>
          <a:lstStyle/>
          <a:p>
            <a:r>
              <a:rPr lang="en-US" sz="2400"/>
              <a:t>Cloud-Native application life-cycle orchestration</a:t>
            </a:r>
            <a:endParaRPr lang="en-IE" sz="2400"/>
          </a:p>
        </p:txBody>
      </p:sp>
      <p:sp>
        <p:nvSpPr>
          <p:cNvPr id="5" name="TextBox 4">
            <a:extLst>
              <a:ext uri="{FF2B5EF4-FFF2-40B4-BE49-F238E27FC236}">
                <a16:creationId xmlns:a16="http://schemas.microsoft.com/office/drawing/2014/main" id="{FE8542F9-DF56-EDB8-A1CA-FD8A1EE16644}"/>
              </a:ext>
            </a:extLst>
          </p:cNvPr>
          <p:cNvSpPr txBox="1"/>
          <p:nvPr/>
        </p:nvSpPr>
        <p:spPr>
          <a:xfrm>
            <a:off x="1919536" y="2855675"/>
            <a:ext cx="8352928" cy="954107"/>
          </a:xfrm>
          <a:prstGeom prst="rect">
            <a:avLst/>
          </a:prstGeom>
          <a:noFill/>
        </p:spPr>
        <p:txBody>
          <a:bodyPr wrap="square">
            <a:spAutoFit/>
          </a:bodyPr>
          <a:lstStyle/>
          <a:p>
            <a:pPr algn="ctr"/>
            <a:r>
              <a:rPr lang="en-US" sz="2800" b="0" i="0">
                <a:effectLst/>
                <a:latin typeface="Roboto" panose="02000000000000000000" pitchFamily="2" charset="0"/>
              </a:rPr>
              <a:t>Evaluation and improvements of Open Source Keptn for application life-cycle orchestration</a:t>
            </a:r>
            <a:endParaRPr lang="en-IE" sz="2800"/>
          </a:p>
        </p:txBody>
      </p:sp>
      <p:sp>
        <p:nvSpPr>
          <p:cNvPr id="6" name="TextBox 5">
            <a:extLst>
              <a:ext uri="{FF2B5EF4-FFF2-40B4-BE49-F238E27FC236}">
                <a16:creationId xmlns:a16="http://schemas.microsoft.com/office/drawing/2014/main" id="{5745578F-45F5-5A20-6640-1AF1C2E02A9B}"/>
              </a:ext>
            </a:extLst>
          </p:cNvPr>
          <p:cNvSpPr txBox="1"/>
          <p:nvPr/>
        </p:nvSpPr>
        <p:spPr>
          <a:xfrm>
            <a:off x="2326315" y="5667483"/>
            <a:ext cx="3672408" cy="369332"/>
          </a:xfrm>
          <a:prstGeom prst="rect">
            <a:avLst/>
          </a:prstGeom>
          <a:noFill/>
        </p:spPr>
        <p:txBody>
          <a:bodyPr wrap="square" rtlCol="0">
            <a:spAutoFit/>
          </a:bodyPr>
          <a:lstStyle/>
          <a:p>
            <a:r>
              <a:rPr lang="en-US">
                <a:solidFill>
                  <a:schemeClr val="accent2"/>
                </a:solidFill>
              </a:rPr>
              <a:t>Koumou Jonathan ASSAMAGAN</a:t>
            </a:r>
            <a:endParaRPr lang="en-IE">
              <a:solidFill>
                <a:schemeClr val="accent2"/>
              </a:solidFill>
            </a:endParaRPr>
          </a:p>
        </p:txBody>
      </p:sp>
      <p:sp>
        <p:nvSpPr>
          <p:cNvPr id="7" name="TextBox 6">
            <a:extLst>
              <a:ext uri="{FF2B5EF4-FFF2-40B4-BE49-F238E27FC236}">
                <a16:creationId xmlns:a16="http://schemas.microsoft.com/office/drawing/2014/main" id="{8655F7EA-08BB-5319-D70A-4C8BF3DFD6A3}"/>
              </a:ext>
            </a:extLst>
          </p:cNvPr>
          <p:cNvSpPr txBox="1"/>
          <p:nvPr/>
        </p:nvSpPr>
        <p:spPr>
          <a:xfrm>
            <a:off x="6960096" y="5661248"/>
            <a:ext cx="2160240" cy="369332"/>
          </a:xfrm>
          <a:prstGeom prst="rect">
            <a:avLst/>
          </a:prstGeom>
          <a:noFill/>
        </p:spPr>
        <p:txBody>
          <a:bodyPr wrap="square" rtlCol="0">
            <a:spAutoFit/>
          </a:bodyPr>
          <a:lstStyle/>
          <a:p>
            <a:r>
              <a:rPr lang="en-US">
                <a:solidFill>
                  <a:schemeClr val="accent2"/>
                </a:solidFill>
              </a:rPr>
              <a:t>Mouhamadou KANE</a:t>
            </a:r>
            <a:endParaRPr lang="en-IE">
              <a:solidFill>
                <a:schemeClr val="accent2"/>
              </a:solidFill>
            </a:endParaRPr>
          </a:p>
        </p:txBody>
      </p:sp>
      <p:pic>
        <p:nvPicPr>
          <p:cNvPr id="8" name="Picture 7" descr="A person in a white shirt&#10;&#10;Description automatically generated">
            <a:extLst>
              <a:ext uri="{FF2B5EF4-FFF2-40B4-BE49-F238E27FC236}">
                <a16:creationId xmlns:a16="http://schemas.microsoft.com/office/drawing/2014/main" id="{7251A4AC-B41A-F4C8-D506-9C484703731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213717" y="3984760"/>
            <a:ext cx="1175746" cy="1676488"/>
          </a:xfrm>
          <a:prstGeom prst="ellipse">
            <a:avLst/>
          </a:prstGeom>
          <a:ln w="63500" cap="rnd">
            <a:noFill/>
          </a:ln>
          <a:effectLst>
            <a:outerShdw blurRad="381000" dist="292100" dir="5400000" sx="-80000" sy="-18000" rotWithShape="0">
              <a:srgbClr val="000000">
                <a:alpha val="22000"/>
              </a:srgbClr>
            </a:outerShdw>
          </a:effectLst>
        </p:spPr>
      </p:pic>
      <p:pic>
        <p:nvPicPr>
          <p:cNvPr id="11" name="Picture 10" descr="A person smiling at the camera&#10;&#10;Description automatically generated">
            <a:extLst>
              <a:ext uri="{FF2B5EF4-FFF2-40B4-BE49-F238E27FC236}">
                <a16:creationId xmlns:a16="http://schemas.microsoft.com/office/drawing/2014/main" id="{ABDD5FC6-09B7-2163-21AC-84CE4FEC524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383593" y="4119880"/>
            <a:ext cx="1027900" cy="1541368"/>
          </a:xfrm>
          <a:prstGeom prst="rect">
            <a:avLst/>
          </a:prstGeom>
        </p:spPr>
      </p:pic>
    </p:spTree>
    <p:extLst>
      <p:ext uri="{BB962C8B-B14F-4D97-AF65-F5344CB8AC3E}">
        <p14:creationId xmlns:p14="http://schemas.microsoft.com/office/powerpoint/2010/main" val="228996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465A-9CFF-9B38-77AA-AC57F52DCD01}"/>
              </a:ext>
            </a:extLst>
          </p:cNvPr>
          <p:cNvSpPr>
            <a:spLocks noGrp="1"/>
          </p:cNvSpPr>
          <p:nvPr>
            <p:ph type="title"/>
          </p:nvPr>
        </p:nvSpPr>
        <p:spPr>
          <a:xfrm>
            <a:off x="637048" y="188913"/>
            <a:ext cx="10917903" cy="718316"/>
          </a:xfrm>
        </p:spPr>
        <p:txBody>
          <a:bodyPr/>
          <a:lstStyle/>
          <a:p>
            <a:r>
              <a:rPr lang="en-US"/>
              <a:t>Agenda</a:t>
            </a:r>
            <a:endParaRPr lang="en-IE"/>
          </a:p>
        </p:txBody>
      </p:sp>
      <p:sp>
        <p:nvSpPr>
          <p:cNvPr id="3" name="Text Placeholder 2">
            <a:extLst>
              <a:ext uri="{FF2B5EF4-FFF2-40B4-BE49-F238E27FC236}">
                <a16:creationId xmlns:a16="http://schemas.microsoft.com/office/drawing/2014/main" id="{2A8C8B3E-2556-CA4A-32E8-D794DE84F65D}"/>
              </a:ext>
            </a:extLst>
          </p:cNvPr>
          <p:cNvSpPr>
            <a:spLocks noGrp="1"/>
          </p:cNvSpPr>
          <p:nvPr>
            <p:ph type="body" sz="quarter" idx="14"/>
          </p:nvPr>
        </p:nvSpPr>
        <p:spPr/>
        <p:txBody>
          <a:bodyPr/>
          <a:lstStyle/>
          <a:p>
            <a:r>
              <a:rPr lang="en-US"/>
              <a:t>What is Keptn?</a:t>
            </a:r>
          </a:p>
          <a:p>
            <a:endParaRPr lang="en-US"/>
          </a:p>
          <a:p>
            <a:endParaRPr lang="en-US"/>
          </a:p>
          <a:p>
            <a:r>
              <a:rPr lang="en-US"/>
              <a:t>Objectives</a:t>
            </a:r>
          </a:p>
          <a:p>
            <a:endParaRPr lang="en-US"/>
          </a:p>
          <a:p>
            <a:endParaRPr lang="en-US"/>
          </a:p>
          <a:p>
            <a:r>
              <a:rPr lang="en-IE"/>
              <a:t>Splunk service &amp; Open-source contribution</a:t>
            </a:r>
          </a:p>
          <a:p>
            <a:endParaRPr lang="en-IE"/>
          </a:p>
        </p:txBody>
      </p:sp>
    </p:spTree>
    <p:extLst>
      <p:ext uri="{BB962C8B-B14F-4D97-AF65-F5344CB8AC3E}">
        <p14:creationId xmlns:p14="http://schemas.microsoft.com/office/powerpoint/2010/main" val="156898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9C241D7-08D0-C1D5-64EC-4D60F31EAB04}"/>
              </a:ext>
            </a:extLst>
          </p:cNvPr>
          <p:cNvSpPr>
            <a:spLocks noGrp="1"/>
          </p:cNvSpPr>
          <p:nvPr>
            <p:ph type="body" sz="quarter" idx="18"/>
          </p:nvPr>
        </p:nvSpPr>
        <p:spPr/>
        <p:txBody>
          <a:bodyPr/>
          <a:lstStyle/>
          <a:p>
            <a:endParaRPr lang="en-IE"/>
          </a:p>
        </p:txBody>
      </p:sp>
      <p:sp>
        <p:nvSpPr>
          <p:cNvPr id="5" name="Title 4">
            <a:extLst>
              <a:ext uri="{FF2B5EF4-FFF2-40B4-BE49-F238E27FC236}">
                <a16:creationId xmlns:a16="http://schemas.microsoft.com/office/drawing/2014/main" id="{759CC78C-D5E2-EBE0-0F13-0E43B0061AF8}"/>
              </a:ext>
            </a:extLst>
          </p:cNvPr>
          <p:cNvSpPr>
            <a:spLocks noGrp="1"/>
          </p:cNvSpPr>
          <p:nvPr>
            <p:ph type="title"/>
          </p:nvPr>
        </p:nvSpPr>
        <p:spPr>
          <a:xfrm>
            <a:off x="622576" y="188913"/>
            <a:ext cx="10908597" cy="689975"/>
          </a:xfrm>
        </p:spPr>
        <p:txBody>
          <a:bodyPr/>
          <a:lstStyle/>
          <a:p>
            <a:r>
              <a:rPr lang="en-US"/>
              <a:t>What is keptn?</a:t>
            </a:r>
            <a:endParaRPr lang="en-IE"/>
          </a:p>
        </p:txBody>
      </p:sp>
      <p:pic>
        <p:nvPicPr>
          <p:cNvPr id="9" name="Picture 8">
            <a:extLst>
              <a:ext uri="{FF2B5EF4-FFF2-40B4-BE49-F238E27FC236}">
                <a16:creationId xmlns:a16="http://schemas.microsoft.com/office/drawing/2014/main" id="{75D3CE10-F05A-50C6-8EE1-4C289E1DFBDE}"/>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49641" y="1383739"/>
            <a:ext cx="11046941" cy="4857646"/>
          </a:xfrm>
          <a:prstGeom prst="rect">
            <a:avLst/>
          </a:prstGeom>
        </p:spPr>
      </p:pic>
      <p:pic>
        <p:nvPicPr>
          <p:cNvPr id="12" name="Picture 11">
            <a:extLst>
              <a:ext uri="{FF2B5EF4-FFF2-40B4-BE49-F238E27FC236}">
                <a16:creationId xmlns:a16="http://schemas.microsoft.com/office/drawing/2014/main" id="{AA5DC371-6CF6-9C59-78D2-3645F2D04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437" y="42276"/>
            <a:ext cx="6461965" cy="1191568"/>
          </a:xfrm>
          <a:prstGeom prst="rect">
            <a:avLst/>
          </a:prstGeom>
        </p:spPr>
      </p:pic>
    </p:spTree>
    <p:extLst>
      <p:ext uri="{BB962C8B-B14F-4D97-AF65-F5344CB8AC3E}">
        <p14:creationId xmlns:p14="http://schemas.microsoft.com/office/powerpoint/2010/main" val="93067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9C241D7-08D0-C1D5-64EC-4D60F31EAB04}"/>
              </a:ext>
            </a:extLst>
          </p:cNvPr>
          <p:cNvSpPr>
            <a:spLocks noGrp="1"/>
          </p:cNvSpPr>
          <p:nvPr>
            <p:ph type="body" sz="quarter" idx="18"/>
          </p:nvPr>
        </p:nvSpPr>
        <p:spPr/>
        <p:txBody>
          <a:bodyPr/>
          <a:lstStyle/>
          <a:p>
            <a:endParaRPr lang="en-IE"/>
          </a:p>
        </p:txBody>
      </p:sp>
      <p:sp>
        <p:nvSpPr>
          <p:cNvPr id="5" name="Title 4">
            <a:extLst>
              <a:ext uri="{FF2B5EF4-FFF2-40B4-BE49-F238E27FC236}">
                <a16:creationId xmlns:a16="http://schemas.microsoft.com/office/drawing/2014/main" id="{759CC78C-D5E2-EBE0-0F13-0E43B0061AF8}"/>
              </a:ext>
            </a:extLst>
          </p:cNvPr>
          <p:cNvSpPr>
            <a:spLocks noGrp="1"/>
          </p:cNvSpPr>
          <p:nvPr>
            <p:ph type="title"/>
          </p:nvPr>
        </p:nvSpPr>
        <p:spPr/>
        <p:txBody>
          <a:bodyPr/>
          <a:lstStyle/>
          <a:p>
            <a:r>
              <a:rPr lang="en-US"/>
              <a:t>What is keptn?</a:t>
            </a:r>
            <a:endParaRPr lang="en-IE"/>
          </a:p>
        </p:txBody>
      </p:sp>
      <p:sp>
        <p:nvSpPr>
          <p:cNvPr id="6" name="Text Placeholder 5">
            <a:extLst>
              <a:ext uri="{FF2B5EF4-FFF2-40B4-BE49-F238E27FC236}">
                <a16:creationId xmlns:a16="http://schemas.microsoft.com/office/drawing/2014/main" id="{219A0863-F768-54A6-A52C-6A8687DEA208}"/>
              </a:ext>
            </a:extLst>
          </p:cNvPr>
          <p:cNvSpPr>
            <a:spLocks noGrp="1"/>
          </p:cNvSpPr>
          <p:nvPr>
            <p:ph type="body" sz="quarter" idx="13"/>
          </p:nvPr>
        </p:nvSpPr>
        <p:spPr/>
        <p:txBody>
          <a:bodyPr/>
          <a:lstStyle/>
          <a:p>
            <a:endParaRPr lang="en-IE"/>
          </a:p>
        </p:txBody>
      </p:sp>
      <p:pic>
        <p:nvPicPr>
          <p:cNvPr id="12" name="Picture 11">
            <a:extLst>
              <a:ext uri="{FF2B5EF4-FFF2-40B4-BE49-F238E27FC236}">
                <a16:creationId xmlns:a16="http://schemas.microsoft.com/office/drawing/2014/main" id="{AA5DC371-6CF6-9C59-78D2-3645F2D04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5437" y="61130"/>
            <a:ext cx="6461965" cy="1191568"/>
          </a:xfrm>
          <a:prstGeom prst="rect">
            <a:avLst/>
          </a:prstGeom>
        </p:spPr>
      </p:pic>
      <p:pic>
        <p:nvPicPr>
          <p:cNvPr id="3" name="Picture 2">
            <a:extLst>
              <a:ext uri="{FF2B5EF4-FFF2-40B4-BE49-F238E27FC236}">
                <a16:creationId xmlns:a16="http://schemas.microsoft.com/office/drawing/2014/main" id="{8F255722-D6F1-8877-D485-7E4F1497067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16809" y="1480159"/>
            <a:ext cx="10884753" cy="5161554"/>
          </a:xfrm>
          <a:prstGeom prst="rect">
            <a:avLst/>
          </a:prstGeom>
        </p:spPr>
      </p:pic>
      <p:sp>
        <p:nvSpPr>
          <p:cNvPr id="4" name="Rectangle 3">
            <a:extLst>
              <a:ext uri="{FF2B5EF4-FFF2-40B4-BE49-F238E27FC236}">
                <a16:creationId xmlns:a16="http://schemas.microsoft.com/office/drawing/2014/main" id="{1A5B7630-816E-42C7-6520-A8C764F307C3}"/>
              </a:ext>
            </a:extLst>
          </p:cNvPr>
          <p:cNvSpPr/>
          <p:nvPr/>
        </p:nvSpPr>
        <p:spPr>
          <a:xfrm>
            <a:off x="6244281" y="2026508"/>
            <a:ext cx="963827" cy="914400"/>
          </a:xfrm>
          <a:prstGeom prst="rect">
            <a:avLst/>
          </a:prstGeom>
          <a:noFill/>
          <a:ln w="76200">
            <a:solidFill>
              <a:srgbClr val="E953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620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554516-19BA-BD8E-4DAC-D4A771FE6C1A}"/>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433" b="812"/>
          <a:stretch/>
        </p:blipFill>
        <p:spPr>
          <a:xfrm>
            <a:off x="1455786" y="449696"/>
            <a:ext cx="9538335" cy="5920902"/>
          </a:xfrm>
          <a:prstGeom prst="rect">
            <a:avLst/>
          </a:prstGeom>
        </p:spPr>
      </p:pic>
      <p:sp>
        <p:nvSpPr>
          <p:cNvPr id="2" name="Title 1">
            <a:extLst>
              <a:ext uri="{FF2B5EF4-FFF2-40B4-BE49-F238E27FC236}">
                <a16:creationId xmlns:a16="http://schemas.microsoft.com/office/drawing/2014/main" id="{80E59ED4-4065-26CC-6E0F-1C8EF60A8D37}"/>
              </a:ext>
            </a:extLst>
          </p:cNvPr>
          <p:cNvSpPr>
            <a:spLocks noGrp="1"/>
          </p:cNvSpPr>
          <p:nvPr>
            <p:ph type="title"/>
          </p:nvPr>
        </p:nvSpPr>
        <p:spPr>
          <a:xfrm>
            <a:off x="1935560" y="659799"/>
            <a:ext cx="10908597" cy="468000"/>
          </a:xfrm>
        </p:spPr>
        <p:txBody>
          <a:bodyPr/>
          <a:lstStyle/>
          <a:p>
            <a:r>
              <a:rPr lang="en-IE"/>
              <a:t>With                   , you can…</a:t>
            </a:r>
          </a:p>
        </p:txBody>
      </p:sp>
      <p:pic>
        <p:nvPicPr>
          <p:cNvPr id="7"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B255D316-57EB-1AE7-9EF0-BEE9F45DC1F4}"/>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3153508" y="540598"/>
            <a:ext cx="2247640" cy="706401"/>
          </a:xfrm>
          <a:prstGeom prst="rect">
            <a:avLst/>
          </a:prstGeom>
          <a:solidFill>
            <a:srgbClr val="FFFFFF"/>
          </a:solidFill>
        </p:spPr>
      </p:pic>
    </p:spTree>
    <p:extLst>
      <p:ext uri="{BB962C8B-B14F-4D97-AF65-F5344CB8AC3E}">
        <p14:creationId xmlns:p14="http://schemas.microsoft.com/office/powerpoint/2010/main" val="338791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3BD653-39B6-752C-7CEF-6FA4DC142E23}"/>
              </a:ext>
            </a:extLst>
          </p:cNvPr>
          <p:cNvSpPr>
            <a:spLocks noGrp="1"/>
          </p:cNvSpPr>
          <p:nvPr>
            <p:ph type="title"/>
          </p:nvPr>
        </p:nvSpPr>
        <p:spPr/>
        <p:txBody>
          <a:bodyPr/>
          <a:lstStyle/>
          <a:p>
            <a:r>
              <a:rPr lang="en-IE"/>
              <a:t>Declarative Multi-Stage Delivery</a:t>
            </a:r>
          </a:p>
        </p:txBody>
      </p:sp>
      <p:sp>
        <p:nvSpPr>
          <p:cNvPr id="4" name="Text Placeholder 3">
            <a:extLst>
              <a:ext uri="{FF2B5EF4-FFF2-40B4-BE49-F238E27FC236}">
                <a16:creationId xmlns:a16="http://schemas.microsoft.com/office/drawing/2014/main" id="{7D795E59-310D-695D-71F8-E7BAD74EDF10}"/>
              </a:ext>
            </a:extLst>
          </p:cNvPr>
          <p:cNvSpPr>
            <a:spLocks noGrp="1"/>
          </p:cNvSpPr>
          <p:nvPr>
            <p:ph type="body" sz="quarter" idx="13"/>
          </p:nvPr>
        </p:nvSpPr>
        <p:spPr/>
        <p:txBody>
          <a:bodyPr/>
          <a:lstStyle/>
          <a:p>
            <a:r>
              <a:rPr lang="en-IE"/>
              <a:t>The shipyard file</a:t>
            </a:r>
          </a:p>
        </p:txBody>
      </p:sp>
      <p:pic>
        <p:nvPicPr>
          <p:cNvPr id="12" name="Picture 11">
            <a:extLst>
              <a:ext uri="{FF2B5EF4-FFF2-40B4-BE49-F238E27FC236}">
                <a16:creationId xmlns:a16="http://schemas.microsoft.com/office/drawing/2014/main" id="{D9C901D0-E829-480D-9F41-2F6CB0372E28}"/>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91350" y="1188167"/>
            <a:ext cx="5894961" cy="3054927"/>
          </a:xfrm>
          <a:prstGeom prst="rect">
            <a:avLst/>
          </a:prstGeom>
        </p:spPr>
      </p:pic>
      <p:pic>
        <p:nvPicPr>
          <p:cNvPr id="2" name="Picture 1">
            <a:extLst>
              <a:ext uri="{FF2B5EF4-FFF2-40B4-BE49-F238E27FC236}">
                <a16:creationId xmlns:a16="http://schemas.microsoft.com/office/drawing/2014/main" id="{6A4A20B4-A1CC-FCF9-FD3F-35B7CD8D7F2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983767" y="1566612"/>
            <a:ext cx="4254230" cy="2114146"/>
          </a:xfrm>
          <a:prstGeom prst="rect">
            <a:avLst/>
          </a:prstGeom>
        </p:spPr>
      </p:pic>
      <p:sp>
        <p:nvSpPr>
          <p:cNvPr id="5" name="TextBox 4">
            <a:extLst>
              <a:ext uri="{FF2B5EF4-FFF2-40B4-BE49-F238E27FC236}">
                <a16:creationId xmlns:a16="http://schemas.microsoft.com/office/drawing/2014/main" id="{2FABC1C3-F484-7798-893A-153161D5178F}"/>
              </a:ext>
            </a:extLst>
          </p:cNvPr>
          <p:cNvSpPr txBox="1"/>
          <p:nvPr/>
        </p:nvSpPr>
        <p:spPr>
          <a:xfrm>
            <a:off x="1271080" y="4753583"/>
            <a:ext cx="8216630" cy="830997"/>
          </a:xfrm>
          <a:prstGeom prst="rect">
            <a:avLst/>
          </a:prstGeom>
          <a:noFill/>
        </p:spPr>
        <p:txBody>
          <a:bodyPr wrap="square" rtlCol="0">
            <a:spAutoFit/>
          </a:bodyPr>
          <a:lstStyle/>
          <a:p>
            <a:pPr algn="ctr"/>
            <a:r>
              <a:rPr lang="en-US" sz="2800" i="1"/>
              <a:t>Define your delivery pipeline with ease </a:t>
            </a:r>
          </a:p>
          <a:p>
            <a:pPr algn="ctr"/>
            <a:r>
              <a:rPr lang="en-US" sz="2000" i="1"/>
              <a:t>Without scripting all the details</a:t>
            </a:r>
          </a:p>
        </p:txBody>
      </p:sp>
    </p:spTree>
    <p:extLst>
      <p:ext uri="{BB962C8B-B14F-4D97-AF65-F5344CB8AC3E}">
        <p14:creationId xmlns:p14="http://schemas.microsoft.com/office/powerpoint/2010/main" val="279589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EF93C0-A52E-BFB5-733A-D50695596F76}"/>
              </a:ext>
            </a:extLst>
          </p:cNvPr>
          <p:cNvSpPr>
            <a:spLocks noGrp="1"/>
          </p:cNvSpPr>
          <p:nvPr>
            <p:ph type="title"/>
          </p:nvPr>
        </p:nvSpPr>
        <p:spPr/>
        <p:txBody>
          <a:bodyPr/>
          <a:lstStyle/>
          <a:p>
            <a:r>
              <a:rPr lang="en-IE"/>
              <a:t>Declarative Multi-Stage Delivery and Event Based</a:t>
            </a:r>
          </a:p>
        </p:txBody>
      </p:sp>
      <p:sp>
        <p:nvSpPr>
          <p:cNvPr id="4" name="Text Placeholder 3">
            <a:extLst>
              <a:ext uri="{FF2B5EF4-FFF2-40B4-BE49-F238E27FC236}">
                <a16:creationId xmlns:a16="http://schemas.microsoft.com/office/drawing/2014/main" id="{2630ADB1-5D06-F58B-760B-867D5CD187E4}"/>
              </a:ext>
            </a:extLst>
          </p:cNvPr>
          <p:cNvSpPr>
            <a:spLocks noGrp="1"/>
          </p:cNvSpPr>
          <p:nvPr>
            <p:ph type="body" sz="quarter" idx="13"/>
          </p:nvPr>
        </p:nvSpPr>
        <p:spPr/>
        <p:txBody>
          <a:bodyPr/>
          <a:lstStyle/>
          <a:p>
            <a:r>
              <a:rPr lang="en-IE" dirty="0"/>
              <a:t>The shipyard file : stage, sequence and task</a:t>
            </a:r>
          </a:p>
          <a:p>
            <a:endParaRPr lang="en-IE" dirty="0"/>
          </a:p>
        </p:txBody>
      </p:sp>
      <p:cxnSp>
        <p:nvCxnSpPr>
          <p:cNvPr id="16" name="Connector: Elbow 15">
            <a:extLst>
              <a:ext uri="{FF2B5EF4-FFF2-40B4-BE49-F238E27FC236}">
                <a16:creationId xmlns:a16="http://schemas.microsoft.com/office/drawing/2014/main" id="{8E66F77E-32B5-00C9-C5B7-1DF6633DC3AD}"/>
              </a:ext>
            </a:extLst>
          </p:cNvPr>
          <p:cNvCxnSpPr>
            <a:cxnSpLocks/>
            <a:endCxn id="22" idx="1"/>
          </p:cNvCxnSpPr>
          <p:nvPr/>
        </p:nvCxnSpPr>
        <p:spPr>
          <a:xfrm rot="16200000" flipH="1">
            <a:off x="4935983" y="2277821"/>
            <a:ext cx="2330824" cy="11743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582F17-7BC8-A47C-BECD-1D0E774BB3CC}"/>
              </a:ext>
            </a:extLst>
          </p:cNvPr>
          <p:cNvCxnSpPr>
            <a:cxnSpLocks/>
            <a:endCxn id="21" idx="1"/>
          </p:cNvCxnSpPr>
          <p:nvPr/>
        </p:nvCxnSpPr>
        <p:spPr>
          <a:xfrm flipV="1">
            <a:off x="5514207" y="1699596"/>
            <a:ext cx="11743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0DA7F5-3DF3-AA21-FDE6-DF9FF31E0A38}"/>
              </a:ext>
            </a:extLst>
          </p:cNvPr>
          <p:cNvSpPr txBox="1"/>
          <p:nvPr/>
        </p:nvSpPr>
        <p:spPr>
          <a:xfrm>
            <a:off x="6688582" y="1514930"/>
            <a:ext cx="1269899" cy="369332"/>
          </a:xfrm>
          <a:prstGeom prst="rect">
            <a:avLst/>
          </a:prstGeom>
          <a:noFill/>
        </p:spPr>
        <p:txBody>
          <a:bodyPr wrap="none" rtlCol="0">
            <a:spAutoFit/>
          </a:bodyPr>
          <a:lstStyle/>
          <a:p>
            <a:r>
              <a:rPr lang="en-US"/>
              <a:t>Sequence 1</a:t>
            </a:r>
            <a:endParaRPr lang="en-IE"/>
          </a:p>
        </p:txBody>
      </p:sp>
      <p:sp>
        <p:nvSpPr>
          <p:cNvPr id="22" name="TextBox 21">
            <a:extLst>
              <a:ext uri="{FF2B5EF4-FFF2-40B4-BE49-F238E27FC236}">
                <a16:creationId xmlns:a16="http://schemas.microsoft.com/office/drawing/2014/main" id="{51C64DB0-3A01-2EBA-BB43-5560C5BA637D}"/>
              </a:ext>
            </a:extLst>
          </p:cNvPr>
          <p:cNvSpPr txBox="1"/>
          <p:nvPr/>
        </p:nvSpPr>
        <p:spPr>
          <a:xfrm>
            <a:off x="6688583" y="3845755"/>
            <a:ext cx="1269899" cy="369332"/>
          </a:xfrm>
          <a:prstGeom prst="rect">
            <a:avLst/>
          </a:prstGeom>
          <a:noFill/>
        </p:spPr>
        <p:txBody>
          <a:bodyPr wrap="none" rtlCol="0">
            <a:spAutoFit/>
          </a:bodyPr>
          <a:lstStyle/>
          <a:p>
            <a:r>
              <a:rPr lang="en-US"/>
              <a:t>Sequence 2</a:t>
            </a:r>
            <a:endParaRPr lang="en-IE"/>
          </a:p>
        </p:txBody>
      </p:sp>
      <p:sp>
        <p:nvSpPr>
          <p:cNvPr id="30" name="TextBox 29">
            <a:extLst>
              <a:ext uri="{FF2B5EF4-FFF2-40B4-BE49-F238E27FC236}">
                <a16:creationId xmlns:a16="http://schemas.microsoft.com/office/drawing/2014/main" id="{4C685584-70AA-A327-AC18-21513D8D995C}"/>
              </a:ext>
            </a:extLst>
          </p:cNvPr>
          <p:cNvSpPr txBox="1"/>
          <p:nvPr/>
        </p:nvSpPr>
        <p:spPr>
          <a:xfrm>
            <a:off x="8680618" y="1346860"/>
            <a:ext cx="301686" cy="369332"/>
          </a:xfrm>
          <a:prstGeom prst="rect">
            <a:avLst/>
          </a:prstGeom>
          <a:noFill/>
        </p:spPr>
        <p:txBody>
          <a:bodyPr wrap="none" rtlCol="0">
            <a:spAutoFit/>
          </a:bodyPr>
          <a:lstStyle/>
          <a:p>
            <a:r>
              <a:rPr lang="en-US">
                <a:solidFill>
                  <a:srgbClr val="00A34E"/>
                </a:solidFill>
              </a:rPr>
              <a:t>1</a:t>
            </a:r>
            <a:endParaRPr lang="en-IE">
              <a:solidFill>
                <a:srgbClr val="00A34E"/>
              </a:solidFill>
            </a:endParaRPr>
          </a:p>
        </p:txBody>
      </p:sp>
      <p:sp>
        <p:nvSpPr>
          <p:cNvPr id="32" name="TextBox 31">
            <a:extLst>
              <a:ext uri="{FF2B5EF4-FFF2-40B4-BE49-F238E27FC236}">
                <a16:creationId xmlns:a16="http://schemas.microsoft.com/office/drawing/2014/main" id="{CD7FE07D-A887-A18C-2866-2C2D1651EE61}"/>
              </a:ext>
            </a:extLst>
          </p:cNvPr>
          <p:cNvSpPr txBox="1"/>
          <p:nvPr/>
        </p:nvSpPr>
        <p:spPr>
          <a:xfrm>
            <a:off x="3733489" y="2576360"/>
            <a:ext cx="867610" cy="369332"/>
          </a:xfrm>
          <a:prstGeom prst="rect">
            <a:avLst/>
          </a:prstGeom>
          <a:noFill/>
        </p:spPr>
        <p:txBody>
          <a:bodyPr wrap="none" rtlCol="0">
            <a:spAutoFit/>
          </a:bodyPr>
          <a:lstStyle/>
          <a:p>
            <a:r>
              <a:rPr lang="en-US"/>
              <a:t>Stage 1</a:t>
            </a:r>
            <a:endParaRPr lang="en-IE"/>
          </a:p>
        </p:txBody>
      </p:sp>
      <p:cxnSp>
        <p:nvCxnSpPr>
          <p:cNvPr id="36" name="Straight Connector 35">
            <a:extLst>
              <a:ext uri="{FF2B5EF4-FFF2-40B4-BE49-F238E27FC236}">
                <a16:creationId xmlns:a16="http://schemas.microsoft.com/office/drawing/2014/main" id="{0A08DC9E-A7CD-3025-374D-368337289997}"/>
              </a:ext>
            </a:extLst>
          </p:cNvPr>
          <p:cNvCxnSpPr>
            <a:cxnSpLocks/>
            <a:stCxn id="32" idx="3"/>
          </p:cNvCxnSpPr>
          <p:nvPr/>
        </p:nvCxnSpPr>
        <p:spPr>
          <a:xfrm>
            <a:off x="4601099" y="2761026"/>
            <a:ext cx="9131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8285A4-C706-7730-110F-C770B6A66FFB}"/>
              </a:ext>
            </a:extLst>
          </p:cNvPr>
          <p:cNvCxnSpPr>
            <a:cxnSpLocks/>
            <a:stCxn id="21" idx="3"/>
          </p:cNvCxnSpPr>
          <p:nvPr/>
        </p:nvCxnSpPr>
        <p:spPr>
          <a:xfrm>
            <a:off x="7958481" y="1699596"/>
            <a:ext cx="1217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1243B62-8DD8-3723-5DF9-920B77EF7DE7}"/>
              </a:ext>
            </a:extLst>
          </p:cNvPr>
          <p:cNvCxnSpPr>
            <a:cxnSpLocks/>
            <a:stCxn id="21" idx="3"/>
          </p:cNvCxnSpPr>
          <p:nvPr/>
        </p:nvCxnSpPr>
        <p:spPr>
          <a:xfrm>
            <a:off x="7958481" y="1699596"/>
            <a:ext cx="1217381" cy="7270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DC0FC1-232E-A047-C9E0-E4B304A88FEA}"/>
              </a:ext>
            </a:extLst>
          </p:cNvPr>
          <p:cNvCxnSpPr>
            <a:cxnSpLocks/>
          </p:cNvCxnSpPr>
          <p:nvPr/>
        </p:nvCxnSpPr>
        <p:spPr>
          <a:xfrm>
            <a:off x="8567171" y="2426626"/>
            <a:ext cx="0" cy="635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E833F18-EF1F-9812-F1A6-9A9B2AE374BF}"/>
              </a:ext>
            </a:extLst>
          </p:cNvPr>
          <p:cNvCxnSpPr>
            <a:cxnSpLocks/>
          </p:cNvCxnSpPr>
          <p:nvPr/>
        </p:nvCxnSpPr>
        <p:spPr>
          <a:xfrm>
            <a:off x="8567171" y="3062232"/>
            <a:ext cx="6086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888B230-C485-1F8C-8AC2-87221A73E681}"/>
              </a:ext>
            </a:extLst>
          </p:cNvPr>
          <p:cNvSpPr txBox="1"/>
          <p:nvPr/>
        </p:nvSpPr>
        <p:spPr>
          <a:xfrm>
            <a:off x="9377995" y="1511799"/>
            <a:ext cx="753348" cy="369332"/>
          </a:xfrm>
          <a:prstGeom prst="rect">
            <a:avLst/>
          </a:prstGeom>
          <a:noFill/>
        </p:spPr>
        <p:txBody>
          <a:bodyPr wrap="none" rtlCol="0">
            <a:spAutoFit/>
          </a:bodyPr>
          <a:lstStyle/>
          <a:p>
            <a:r>
              <a:rPr lang="en-US"/>
              <a:t>Task 1</a:t>
            </a:r>
            <a:endParaRPr lang="en-IE"/>
          </a:p>
        </p:txBody>
      </p:sp>
      <p:sp>
        <p:nvSpPr>
          <p:cNvPr id="59" name="TextBox 58">
            <a:extLst>
              <a:ext uri="{FF2B5EF4-FFF2-40B4-BE49-F238E27FC236}">
                <a16:creationId xmlns:a16="http://schemas.microsoft.com/office/drawing/2014/main" id="{123962C1-02D6-576D-EFA0-1602A8AD17FF}"/>
              </a:ext>
            </a:extLst>
          </p:cNvPr>
          <p:cNvSpPr txBox="1"/>
          <p:nvPr/>
        </p:nvSpPr>
        <p:spPr>
          <a:xfrm>
            <a:off x="9377995" y="2207028"/>
            <a:ext cx="753348" cy="369332"/>
          </a:xfrm>
          <a:prstGeom prst="rect">
            <a:avLst/>
          </a:prstGeom>
          <a:noFill/>
        </p:spPr>
        <p:txBody>
          <a:bodyPr wrap="none" rtlCol="0">
            <a:spAutoFit/>
          </a:bodyPr>
          <a:lstStyle/>
          <a:p>
            <a:r>
              <a:rPr lang="en-US"/>
              <a:t>Task 2</a:t>
            </a:r>
            <a:endParaRPr lang="en-IE"/>
          </a:p>
        </p:txBody>
      </p:sp>
      <p:sp>
        <p:nvSpPr>
          <p:cNvPr id="60" name="TextBox 59">
            <a:extLst>
              <a:ext uri="{FF2B5EF4-FFF2-40B4-BE49-F238E27FC236}">
                <a16:creationId xmlns:a16="http://schemas.microsoft.com/office/drawing/2014/main" id="{8DB0BC82-099E-130E-29AF-9C8CAAC6FE95}"/>
              </a:ext>
            </a:extLst>
          </p:cNvPr>
          <p:cNvSpPr txBox="1"/>
          <p:nvPr/>
        </p:nvSpPr>
        <p:spPr>
          <a:xfrm>
            <a:off x="9377995" y="2877566"/>
            <a:ext cx="753348" cy="369332"/>
          </a:xfrm>
          <a:prstGeom prst="rect">
            <a:avLst/>
          </a:prstGeom>
          <a:noFill/>
        </p:spPr>
        <p:txBody>
          <a:bodyPr wrap="none" rtlCol="0">
            <a:spAutoFit/>
          </a:bodyPr>
          <a:lstStyle/>
          <a:p>
            <a:r>
              <a:rPr lang="en-US"/>
              <a:t>Task 3</a:t>
            </a:r>
            <a:endParaRPr lang="en-IE"/>
          </a:p>
        </p:txBody>
      </p:sp>
      <p:cxnSp>
        <p:nvCxnSpPr>
          <p:cNvPr id="62" name="Straight Arrow Connector 61">
            <a:extLst>
              <a:ext uri="{FF2B5EF4-FFF2-40B4-BE49-F238E27FC236}">
                <a16:creationId xmlns:a16="http://schemas.microsoft.com/office/drawing/2014/main" id="{9F5C3B26-454E-B7C9-AF8D-0C5896FD06C0}"/>
              </a:ext>
            </a:extLst>
          </p:cNvPr>
          <p:cNvCxnSpPr>
            <a:cxnSpLocks/>
          </p:cNvCxnSpPr>
          <p:nvPr/>
        </p:nvCxnSpPr>
        <p:spPr>
          <a:xfrm>
            <a:off x="10234817" y="1580542"/>
            <a:ext cx="0" cy="163879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8D00520-6731-5447-C904-9455C759BB98}"/>
              </a:ext>
            </a:extLst>
          </p:cNvPr>
          <p:cNvSpPr txBox="1"/>
          <p:nvPr/>
        </p:nvSpPr>
        <p:spPr>
          <a:xfrm>
            <a:off x="10353158" y="1937798"/>
            <a:ext cx="1178015" cy="646331"/>
          </a:xfrm>
          <a:prstGeom prst="rect">
            <a:avLst/>
          </a:prstGeom>
          <a:noFill/>
        </p:spPr>
        <p:txBody>
          <a:bodyPr wrap="none" rtlCol="0">
            <a:spAutoFit/>
          </a:bodyPr>
          <a:lstStyle/>
          <a:p>
            <a:r>
              <a:rPr lang="en-US" dirty="0">
                <a:solidFill>
                  <a:srgbClr val="00A34E"/>
                </a:solidFill>
              </a:rPr>
              <a:t>Sequential</a:t>
            </a:r>
          </a:p>
          <a:p>
            <a:r>
              <a:rPr lang="en-US" dirty="0">
                <a:solidFill>
                  <a:srgbClr val="00A34E"/>
                </a:solidFill>
              </a:rPr>
              <a:t>execution</a:t>
            </a:r>
            <a:endParaRPr lang="en-IE" dirty="0">
              <a:solidFill>
                <a:srgbClr val="00A34E"/>
              </a:solidFill>
            </a:endParaRPr>
          </a:p>
        </p:txBody>
      </p:sp>
      <p:sp>
        <p:nvSpPr>
          <p:cNvPr id="65" name="TextBox 64">
            <a:extLst>
              <a:ext uri="{FF2B5EF4-FFF2-40B4-BE49-F238E27FC236}">
                <a16:creationId xmlns:a16="http://schemas.microsoft.com/office/drawing/2014/main" id="{5322B5E3-BC66-9A18-8781-BE895828DBC0}"/>
              </a:ext>
            </a:extLst>
          </p:cNvPr>
          <p:cNvSpPr txBox="1"/>
          <p:nvPr/>
        </p:nvSpPr>
        <p:spPr>
          <a:xfrm>
            <a:off x="5269068" y="1330265"/>
            <a:ext cx="1760013" cy="307777"/>
          </a:xfrm>
          <a:prstGeom prst="rect">
            <a:avLst/>
          </a:prstGeom>
          <a:noFill/>
        </p:spPr>
        <p:txBody>
          <a:bodyPr wrap="square" rtlCol="0">
            <a:spAutoFit/>
          </a:bodyPr>
          <a:lstStyle/>
          <a:p>
            <a:r>
              <a:rPr lang="en-US" sz="1400">
                <a:solidFill>
                  <a:srgbClr val="00A34E"/>
                </a:solidFill>
              </a:rPr>
              <a:t>Triggered by event A</a:t>
            </a:r>
            <a:endParaRPr lang="en-IE" sz="1400">
              <a:solidFill>
                <a:srgbClr val="00A34E"/>
              </a:solidFill>
            </a:endParaRPr>
          </a:p>
        </p:txBody>
      </p:sp>
      <p:sp>
        <p:nvSpPr>
          <p:cNvPr id="66" name="TextBox 65">
            <a:extLst>
              <a:ext uri="{FF2B5EF4-FFF2-40B4-BE49-F238E27FC236}">
                <a16:creationId xmlns:a16="http://schemas.microsoft.com/office/drawing/2014/main" id="{4B5B1599-B7E2-FD79-6B5F-C09E03DA669B}"/>
              </a:ext>
            </a:extLst>
          </p:cNvPr>
          <p:cNvSpPr txBox="1"/>
          <p:nvPr/>
        </p:nvSpPr>
        <p:spPr>
          <a:xfrm>
            <a:off x="5176301" y="4091975"/>
            <a:ext cx="1676164" cy="307777"/>
          </a:xfrm>
          <a:prstGeom prst="rect">
            <a:avLst/>
          </a:prstGeom>
          <a:noFill/>
        </p:spPr>
        <p:txBody>
          <a:bodyPr wrap="none" rtlCol="0">
            <a:spAutoFit/>
          </a:bodyPr>
          <a:lstStyle/>
          <a:p>
            <a:r>
              <a:rPr lang="en-US" sz="1400">
                <a:solidFill>
                  <a:srgbClr val="00A34E"/>
                </a:solidFill>
              </a:rPr>
              <a:t>Triggered by event B</a:t>
            </a:r>
            <a:endParaRPr lang="en-IE" sz="1400">
              <a:solidFill>
                <a:srgbClr val="00A34E"/>
              </a:solidFill>
            </a:endParaRPr>
          </a:p>
        </p:txBody>
      </p:sp>
      <p:sp>
        <p:nvSpPr>
          <p:cNvPr id="67" name="TextBox 66">
            <a:extLst>
              <a:ext uri="{FF2B5EF4-FFF2-40B4-BE49-F238E27FC236}">
                <a16:creationId xmlns:a16="http://schemas.microsoft.com/office/drawing/2014/main" id="{ACE3B991-E52F-C1DF-6414-54C544AB6272}"/>
              </a:ext>
            </a:extLst>
          </p:cNvPr>
          <p:cNvSpPr txBox="1"/>
          <p:nvPr/>
        </p:nvSpPr>
        <p:spPr>
          <a:xfrm>
            <a:off x="8703650" y="2073454"/>
            <a:ext cx="301686" cy="369332"/>
          </a:xfrm>
          <a:prstGeom prst="rect">
            <a:avLst/>
          </a:prstGeom>
          <a:noFill/>
        </p:spPr>
        <p:txBody>
          <a:bodyPr wrap="none" rtlCol="0">
            <a:spAutoFit/>
          </a:bodyPr>
          <a:lstStyle/>
          <a:p>
            <a:r>
              <a:rPr lang="en-US">
                <a:solidFill>
                  <a:srgbClr val="00A34E"/>
                </a:solidFill>
              </a:rPr>
              <a:t>2</a:t>
            </a:r>
            <a:endParaRPr lang="en-IE">
              <a:solidFill>
                <a:srgbClr val="00A34E"/>
              </a:solidFill>
            </a:endParaRPr>
          </a:p>
        </p:txBody>
      </p:sp>
      <p:sp>
        <p:nvSpPr>
          <p:cNvPr id="68" name="TextBox 67">
            <a:extLst>
              <a:ext uri="{FF2B5EF4-FFF2-40B4-BE49-F238E27FC236}">
                <a16:creationId xmlns:a16="http://schemas.microsoft.com/office/drawing/2014/main" id="{2D0EF655-E08D-6769-8A9B-9BBF62C1C990}"/>
              </a:ext>
            </a:extLst>
          </p:cNvPr>
          <p:cNvSpPr txBox="1"/>
          <p:nvPr/>
        </p:nvSpPr>
        <p:spPr>
          <a:xfrm>
            <a:off x="8703650" y="2661086"/>
            <a:ext cx="301686" cy="369332"/>
          </a:xfrm>
          <a:prstGeom prst="rect">
            <a:avLst/>
          </a:prstGeom>
          <a:noFill/>
        </p:spPr>
        <p:txBody>
          <a:bodyPr wrap="none" rtlCol="0">
            <a:spAutoFit/>
          </a:bodyPr>
          <a:lstStyle/>
          <a:p>
            <a:r>
              <a:rPr lang="en-US">
                <a:solidFill>
                  <a:srgbClr val="00A34E"/>
                </a:solidFill>
              </a:rPr>
              <a:t>3</a:t>
            </a:r>
            <a:endParaRPr lang="en-IE">
              <a:solidFill>
                <a:srgbClr val="00A34E"/>
              </a:solidFill>
            </a:endParaRPr>
          </a:p>
        </p:txBody>
      </p:sp>
      <p:cxnSp>
        <p:nvCxnSpPr>
          <p:cNvPr id="70" name="Straight Arrow Connector 69">
            <a:extLst>
              <a:ext uri="{FF2B5EF4-FFF2-40B4-BE49-F238E27FC236}">
                <a16:creationId xmlns:a16="http://schemas.microsoft.com/office/drawing/2014/main" id="{8F4D4FCE-AB9A-1A19-FA30-AD4076567638}"/>
              </a:ext>
            </a:extLst>
          </p:cNvPr>
          <p:cNvCxnSpPr>
            <a:cxnSpLocks/>
            <a:stCxn id="32" idx="2"/>
          </p:cNvCxnSpPr>
          <p:nvPr/>
        </p:nvCxnSpPr>
        <p:spPr>
          <a:xfrm>
            <a:off x="4167294" y="2945692"/>
            <a:ext cx="0" cy="238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3E03286-577F-14E5-0C71-BD01EF234FC1}"/>
              </a:ext>
            </a:extLst>
          </p:cNvPr>
          <p:cNvSpPr txBox="1"/>
          <p:nvPr/>
        </p:nvSpPr>
        <p:spPr>
          <a:xfrm>
            <a:off x="8680618" y="3666024"/>
            <a:ext cx="301686" cy="369332"/>
          </a:xfrm>
          <a:prstGeom prst="rect">
            <a:avLst/>
          </a:prstGeom>
          <a:noFill/>
        </p:spPr>
        <p:txBody>
          <a:bodyPr wrap="none" rtlCol="0">
            <a:spAutoFit/>
          </a:bodyPr>
          <a:lstStyle/>
          <a:p>
            <a:r>
              <a:rPr lang="en-US">
                <a:solidFill>
                  <a:srgbClr val="00A34E"/>
                </a:solidFill>
              </a:rPr>
              <a:t>1</a:t>
            </a:r>
            <a:endParaRPr lang="en-IE">
              <a:solidFill>
                <a:srgbClr val="00A34E"/>
              </a:solidFill>
            </a:endParaRPr>
          </a:p>
        </p:txBody>
      </p:sp>
      <p:cxnSp>
        <p:nvCxnSpPr>
          <p:cNvPr id="80" name="Straight Arrow Connector 79">
            <a:extLst>
              <a:ext uri="{FF2B5EF4-FFF2-40B4-BE49-F238E27FC236}">
                <a16:creationId xmlns:a16="http://schemas.microsoft.com/office/drawing/2014/main" id="{E219A883-C7B5-3364-A2E9-691E4B9ED694}"/>
              </a:ext>
            </a:extLst>
          </p:cNvPr>
          <p:cNvCxnSpPr>
            <a:cxnSpLocks/>
          </p:cNvCxnSpPr>
          <p:nvPr/>
        </p:nvCxnSpPr>
        <p:spPr>
          <a:xfrm>
            <a:off x="7958481" y="4018760"/>
            <a:ext cx="1217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D62C4351-72EB-1C08-F0A2-442C6DC46EA4}"/>
              </a:ext>
            </a:extLst>
          </p:cNvPr>
          <p:cNvCxnSpPr>
            <a:cxnSpLocks/>
          </p:cNvCxnSpPr>
          <p:nvPr/>
        </p:nvCxnSpPr>
        <p:spPr>
          <a:xfrm>
            <a:off x="7958481" y="4018760"/>
            <a:ext cx="1217381" cy="7270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0D65B99-CC51-D898-C22B-40E6A2581BB6}"/>
              </a:ext>
            </a:extLst>
          </p:cNvPr>
          <p:cNvSpPr txBox="1"/>
          <p:nvPr/>
        </p:nvSpPr>
        <p:spPr>
          <a:xfrm>
            <a:off x="9377995" y="3830963"/>
            <a:ext cx="753348" cy="369332"/>
          </a:xfrm>
          <a:prstGeom prst="rect">
            <a:avLst/>
          </a:prstGeom>
          <a:noFill/>
        </p:spPr>
        <p:txBody>
          <a:bodyPr wrap="none" rtlCol="0">
            <a:spAutoFit/>
          </a:bodyPr>
          <a:lstStyle/>
          <a:p>
            <a:r>
              <a:rPr lang="en-US"/>
              <a:t>Task 1</a:t>
            </a:r>
            <a:endParaRPr lang="en-IE"/>
          </a:p>
        </p:txBody>
      </p:sp>
      <p:sp>
        <p:nvSpPr>
          <p:cNvPr id="85" name="TextBox 84">
            <a:extLst>
              <a:ext uri="{FF2B5EF4-FFF2-40B4-BE49-F238E27FC236}">
                <a16:creationId xmlns:a16="http://schemas.microsoft.com/office/drawing/2014/main" id="{1AD39718-EE79-8999-FB4E-E54249A090B0}"/>
              </a:ext>
            </a:extLst>
          </p:cNvPr>
          <p:cNvSpPr txBox="1"/>
          <p:nvPr/>
        </p:nvSpPr>
        <p:spPr>
          <a:xfrm>
            <a:off x="9175862" y="4599694"/>
            <a:ext cx="753348" cy="369332"/>
          </a:xfrm>
          <a:prstGeom prst="rect">
            <a:avLst/>
          </a:prstGeom>
          <a:noFill/>
        </p:spPr>
        <p:txBody>
          <a:bodyPr wrap="none" rtlCol="0">
            <a:spAutoFit/>
          </a:bodyPr>
          <a:lstStyle/>
          <a:p>
            <a:r>
              <a:rPr lang="en-US"/>
              <a:t>Task 2</a:t>
            </a:r>
            <a:endParaRPr lang="en-IE"/>
          </a:p>
        </p:txBody>
      </p:sp>
      <p:sp>
        <p:nvSpPr>
          <p:cNvPr id="87" name="TextBox 86">
            <a:extLst>
              <a:ext uri="{FF2B5EF4-FFF2-40B4-BE49-F238E27FC236}">
                <a16:creationId xmlns:a16="http://schemas.microsoft.com/office/drawing/2014/main" id="{03EB1E2F-916B-594A-A359-AAF9ED436E8F}"/>
              </a:ext>
            </a:extLst>
          </p:cNvPr>
          <p:cNvSpPr txBox="1"/>
          <p:nvPr/>
        </p:nvSpPr>
        <p:spPr>
          <a:xfrm>
            <a:off x="8703650" y="4392618"/>
            <a:ext cx="301686" cy="369332"/>
          </a:xfrm>
          <a:prstGeom prst="rect">
            <a:avLst/>
          </a:prstGeom>
          <a:noFill/>
        </p:spPr>
        <p:txBody>
          <a:bodyPr wrap="none" rtlCol="0">
            <a:spAutoFit/>
          </a:bodyPr>
          <a:lstStyle/>
          <a:p>
            <a:r>
              <a:rPr lang="en-US">
                <a:solidFill>
                  <a:srgbClr val="00A34E"/>
                </a:solidFill>
              </a:rPr>
              <a:t>2</a:t>
            </a:r>
            <a:endParaRPr lang="en-IE">
              <a:solidFill>
                <a:srgbClr val="00A34E"/>
              </a:solidFill>
            </a:endParaRPr>
          </a:p>
        </p:txBody>
      </p:sp>
      <p:sp>
        <p:nvSpPr>
          <p:cNvPr id="90" name="TextBox 89">
            <a:extLst>
              <a:ext uri="{FF2B5EF4-FFF2-40B4-BE49-F238E27FC236}">
                <a16:creationId xmlns:a16="http://schemas.microsoft.com/office/drawing/2014/main" id="{150EF1C5-4B9F-133D-9DC3-412850B70236}"/>
              </a:ext>
            </a:extLst>
          </p:cNvPr>
          <p:cNvSpPr txBox="1"/>
          <p:nvPr/>
        </p:nvSpPr>
        <p:spPr>
          <a:xfrm>
            <a:off x="3509055" y="2127545"/>
            <a:ext cx="1760013" cy="523220"/>
          </a:xfrm>
          <a:prstGeom prst="rect">
            <a:avLst/>
          </a:prstGeom>
          <a:noFill/>
        </p:spPr>
        <p:txBody>
          <a:bodyPr wrap="square" rtlCol="0">
            <a:spAutoFit/>
          </a:bodyPr>
          <a:lstStyle/>
          <a:p>
            <a:r>
              <a:rPr lang="en-US" sz="1400" dirty="0">
                <a:solidFill>
                  <a:srgbClr val="00A34E"/>
                </a:solidFill>
              </a:rPr>
              <a:t>Triggered the event sent by the user </a:t>
            </a:r>
            <a:endParaRPr lang="en-IE" sz="1400" dirty="0">
              <a:solidFill>
                <a:srgbClr val="00A34E"/>
              </a:solidFill>
            </a:endParaRPr>
          </a:p>
        </p:txBody>
      </p:sp>
      <p:sp>
        <p:nvSpPr>
          <p:cNvPr id="91" name="TextBox 90">
            <a:extLst>
              <a:ext uri="{FF2B5EF4-FFF2-40B4-BE49-F238E27FC236}">
                <a16:creationId xmlns:a16="http://schemas.microsoft.com/office/drawing/2014/main" id="{CB05EEF0-B470-6004-4EEC-4D8103C22998}"/>
              </a:ext>
            </a:extLst>
          </p:cNvPr>
          <p:cNvSpPr txBox="1"/>
          <p:nvPr/>
        </p:nvSpPr>
        <p:spPr>
          <a:xfrm>
            <a:off x="3810501" y="5330303"/>
            <a:ext cx="867610" cy="369332"/>
          </a:xfrm>
          <a:prstGeom prst="rect">
            <a:avLst/>
          </a:prstGeom>
          <a:noFill/>
        </p:spPr>
        <p:txBody>
          <a:bodyPr wrap="none" rtlCol="0">
            <a:spAutoFit/>
          </a:bodyPr>
          <a:lstStyle/>
          <a:p>
            <a:r>
              <a:rPr lang="en-US"/>
              <a:t>Stage 2</a:t>
            </a:r>
            <a:endParaRPr lang="en-IE"/>
          </a:p>
        </p:txBody>
      </p:sp>
      <p:sp>
        <p:nvSpPr>
          <p:cNvPr id="92" name="TextBox 91">
            <a:extLst>
              <a:ext uri="{FF2B5EF4-FFF2-40B4-BE49-F238E27FC236}">
                <a16:creationId xmlns:a16="http://schemas.microsoft.com/office/drawing/2014/main" id="{2D02893B-9B53-19CF-E4BB-30023A345CA6}"/>
              </a:ext>
            </a:extLst>
          </p:cNvPr>
          <p:cNvSpPr txBox="1"/>
          <p:nvPr/>
        </p:nvSpPr>
        <p:spPr>
          <a:xfrm>
            <a:off x="3509590" y="5636333"/>
            <a:ext cx="1760013" cy="738664"/>
          </a:xfrm>
          <a:prstGeom prst="rect">
            <a:avLst/>
          </a:prstGeom>
          <a:noFill/>
        </p:spPr>
        <p:txBody>
          <a:bodyPr wrap="square" rtlCol="0">
            <a:spAutoFit/>
          </a:bodyPr>
          <a:lstStyle/>
          <a:p>
            <a:r>
              <a:rPr lang="en-US" sz="1400">
                <a:solidFill>
                  <a:srgbClr val="00A34E"/>
                </a:solidFill>
              </a:rPr>
              <a:t>Triggered the last event sent in the previous stage</a:t>
            </a:r>
            <a:endParaRPr lang="en-IE" sz="1400">
              <a:solidFill>
                <a:srgbClr val="00A34E"/>
              </a:solidFill>
            </a:endParaRPr>
          </a:p>
        </p:txBody>
      </p:sp>
      <p:cxnSp>
        <p:nvCxnSpPr>
          <p:cNvPr id="97" name="Connector: Elbow 96">
            <a:extLst>
              <a:ext uri="{FF2B5EF4-FFF2-40B4-BE49-F238E27FC236}">
                <a16:creationId xmlns:a16="http://schemas.microsoft.com/office/drawing/2014/main" id="{4DB6EB93-35DF-2886-540F-D37EFB9803D9}"/>
              </a:ext>
            </a:extLst>
          </p:cNvPr>
          <p:cNvCxnSpPr>
            <a:cxnSpLocks/>
          </p:cNvCxnSpPr>
          <p:nvPr/>
        </p:nvCxnSpPr>
        <p:spPr>
          <a:xfrm>
            <a:off x="5569963" y="5530233"/>
            <a:ext cx="1238788" cy="3235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9919CBA-B752-1632-0479-1EFFFE70569E}"/>
              </a:ext>
            </a:extLst>
          </p:cNvPr>
          <p:cNvCxnSpPr>
            <a:cxnSpLocks/>
          </p:cNvCxnSpPr>
          <p:nvPr/>
        </p:nvCxnSpPr>
        <p:spPr>
          <a:xfrm>
            <a:off x="4656857" y="5530233"/>
            <a:ext cx="913106" cy="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B164ECA-B6CD-8D2D-A29F-E8CE295C5E5D}"/>
              </a:ext>
            </a:extLst>
          </p:cNvPr>
          <p:cNvSpPr txBox="1"/>
          <p:nvPr/>
        </p:nvSpPr>
        <p:spPr>
          <a:xfrm>
            <a:off x="6808751" y="5007573"/>
            <a:ext cx="343364" cy="369332"/>
          </a:xfrm>
          <a:prstGeom prst="rect">
            <a:avLst/>
          </a:prstGeom>
          <a:noFill/>
        </p:spPr>
        <p:txBody>
          <a:bodyPr wrap="none" rtlCol="0">
            <a:spAutoFit/>
          </a:bodyPr>
          <a:lstStyle/>
          <a:p>
            <a:r>
              <a:rPr lang="en-US"/>
              <a:t>…</a:t>
            </a:r>
            <a:endParaRPr lang="en-IE"/>
          </a:p>
        </p:txBody>
      </p:sp>
      <p:sp>
        <p:nvSpPr>
          <p:cNvPr id="103" name="TextBox 102">
            <a:extLst>
              <a:ext uri="{FF2B5EF4-FFF2-40B4-BE49-F238E27FC236}">
                <a16:creationId xmlns:a16="http://schemas.microsoft.com/office/drawing/2014/main" id="{AD9895CF-488A-418C-25D5-C6D067F82960}"/>
              </a:ext>
            </a:extLst>
          </p:cNvPr>
          <p:cNvSpPr txBox="1"/>
          <p:nvPr/>
        </p:nvSpPr>
        <p:spPr>
          <a:xfrm>
            <a:off x="6813731" y="5615394"/>
            <a:ext cx="343364" cy="369332"/>
          </a:xfrm>
          <a:prstGeom prst="rect">
            <a:avLst/>
          </a:prstGeom>
          <a:noFill/>
        </p:spPr>
        <p:txBody>
          <a:bodyPr wrap="none" rtlCol="0">
            <a:spAutoFit/>
          </a:bodyPr>
          <a:lstStyle/>
          <a:p>
            <a:r>
              <a:rPr lang="en-US"/>
              <a:t>…</a:t>
            </a:r>
            <a:endParaRPr lang="en-IE"/>
          </a:p>
        </p:txBody>
      </p:sp>
      <p:sp>
        <p:nvSpPr>
          <p:cNvPr id="109" name="TextBox 108">
            <a:extLst>
              <a:ext uri="{FF2B5EF4-FFF2-40B4-BE49-F238E27FC236}">
                <a16:creationId xmlns:a16="http://schemas.microsoft.com/office/drawing/2014/main" id="{52FC914C-12EC-358E-5806-3C0A632BEAED}"/>
              </a:ext>
            </a:extLst>
          </p:cNvPr>
          <p:cNvSpPr txBox="1"/>
          <p:nvPr/>
        </p:nvSpPr>
        <p:spPr>
          <a:xfrm rot="16200000">
            <a:off x="5941587" y="5179255"/>
            <a:ext cx="343364" cy="369332"/>
          </a:xfrm>
          <a:prstGeom prst="rect">
            <a:avLst/>
          </a:prstGeom>
          <a:noFill/>
        </p:spPr>
        <p:txBody>
          <a:bodyPr wrap="none" rtlCol="0">
            <a:spAutoFit/>
          </a:bodyPr>
          <a:lstStyle/>
          <a:p>
            <a:r>
              <a:rPr lang="en-US"/>
              <a:t>…</a:t>
            </a:r>
            <a:endParaRPr lang="en-IE"/>
          </a:p>
        </p:txBody>
      </p:sp>
      <p:pic>
        <p:nvPicPr>
          <p:cNvPr id="2" name="Picture 1">
            <a:extLst>
              <a:ext uri="{FF2B5EF4-FFF2-40B4-BE49-F238E27FC236}">
                <a16:creationId xmlns:a16="http://schemas.microsoft.com/office/drawing/2014/main" id="{0453FD29-5D77-72BF-ABE9-4EFAA8BD15A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03467" y="2606879"/>
            <a:ext cx="3013120" cy="2736918"/>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5782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PT_template widescreen_white">
  <a:themeElements>
    <a:clrScheme name="Amadeus">
      <a:dk1>
        <a:srgbClr val="005EB8"/>
      </a:dk1>
      <a:lt1>
        <a:sysClr val="window" lastClr="FFFFFF"/>
      </a:lt1>
      <a:dk2>
        <a:srgbClr val="005EB8"/>
      </a:dk2>
      <a:lt2>
        <a:srgbClr val="FFFFFF"/>
      </a:lt2>
      <a:accent1>
        <a:srgbClr val="005EB8"/>
      </a:accent1>
      <a:accent2>
        <a:srgbClr val="00A9E0"/>
      </a:accent2>
      <a:accent3>
        <a:srgbClr val="9BCAEC"/>
      </a:accent3>
      <a:accent4>
        <a:srgbClr val="D3E8F8"/>
      </a:accent4>
      <a:accent5>
        <a:srgbClr val="6F2B8D"/>
      </a:accent5>
      <a:accent6>
        <a:srgbClr val="CE0058"/>
      </a:accent6>
      <a:hlink>
        <a:srgbClr val="005EB8"/>
      </a:hlink>
      <a:folHlink>
        <a:srgbClr val="00A9E0"/>
      </a:folHlink>
    </a:clrScheme>
    <a:fontScheme name="Custom 2">
      <a:majorFont>
        <a:latin typeface="Amadeus"/>
        <a:ea typeface=""/>
        <a:cs typeface=""/>
      </a:majorFont>
      <a:minorFont>
        <a:latin typeface="Amadeu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Internal template 2022" id="{44EA8791-8BB9-417B-BB6C-99D34619D66D}" vid="{B1DDFFF6-8D13-495F-9C21-147443291ED6}"/>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Internal template 2022</Template>
  <TotalTime>5</TotalTime>
  <Words>1472</Words>
  <Application>Microsoft Office PowerPoint</Application>
  <PresentationFormat>Widescreen</PresentationFormat>
  <Paragraphs>239</Paragraphs>
  <Slides>29</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Amadeus</vt:lpstr>
      <vt:lpstr>-apple-system</vt:lpstr>
      <vt:lpstr>Arial</vt:lpstr>
      <vt:lpstr>Calibri</vt:lpstr>
      <vt:lpstr>Courier New</vt:lpstr>
      <vt:lpstr>Lucida Grande</vt:lpstr>
      <vt:lpstr>Open Sans</vt:lpstr>
      <vt:lpstr>Open Sans</vt:lpstr>
      <vt:lpstr>open-sans</vt:lpstr>
      <vt:lpstr>Roboto</vt:lpstr>
      <vt:lpstr>Wingdings</vt:lpstr>
      <vt:lpstr>PPT_template widescreen_white</vt:lpstr>
      <vt:lpstr>Can two interns work in pair &amp; contribute to a CNCF open-source cloud native CI/CD project in only 3 months?  </vt:lpstr>
      <vt:lpstr>PowerPoint Presentation</vt:lpstr>
      <vt:lpstr>PowerPoint Presentation</vt:lpstr>
      <vt:lpstr>Agenda</vt:lpstr>
      <vt:lpstr>What is keptn?</vt:lpstr>
      <vt:lpstr>What is keptn?</vt:lpstr>
      <vt:lpstr>With                   , you can…</vt:lpstr>
      <vt:lpstr>Declarative Multi-Stage Delivery</vt:lpstr>
      <vt:lpstr>Declarative Multi-Stage Delivery and Event Based</vt:lpstr>
      <vt:lpstr>Separation of concern</vt:lpstr>
      <vt:lpstr>Tools orchestration</vt:lpstr>
      <vt:lpstr>If it was for an OBE?</vt:lpstr>
      <vt:lpstr>If it was for an OBE?</vt:lpstr>
      <vt:lpstr>Quality gates Evaluations </vt:lpstr>
      <vt:lpstr>Demo of Keptn</vt:lpstr>
      <vt:lpstr>A word on Auto-remediation</vt:lpstr>
      <vt:lpstr>Demo of Keptn : Auto-remediation</vt:lpstr>
      <vt:lpstr>In a nutshell, with Keptn …</vt:lpstr>
      <vt:lpstr>2. OBJECTIVES</vt:lpstr>
      <vt:lpstr>3. Splunk-service &amp; Open-source Contribution </vt:lpstr>
      <vt:lpstr>3. Splunk-service &amp; Open-source Contribution </vt:lpstr>
      <vt:lpstr>3. Splunk-service &amp; Open-source Contribution</vt:lpstr>
      <vt:lpstr>3. Splunk-service &amp; Open-source Contribution </vt:lpstr>
      <vt:lpstr>3. Splunk-service &amp; Open-source Contribution </vt:lpstr>
      <vt:lpstr>3. Splunk-service &amp; Open-source Contribution</vt:lpstr>
      <vt:lpstr>3. Splunk-service &amp; Open-source Contribution</vt:lpstr>
      <vt:lpstr>3. Splunk-service &amp; Open-source Contribution</vt:lpstr>
      <vt:lpstr>3. Splunk-service &amp; Open-source Contribution</vt:lpstr>
      <vt:lpstr>Thanks !!</vt:lpstr>
    </vt:vector>
  </TitlesOfParts>
  <Manager/>
  <Company>Amadeus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Amadeus color palette</dc:title>
  <dc:creator>Koumou Jonathan ASSAMAGAN</dc:creator>
  <cp:keywords/>
  <cp:lastModifiedBy>Koumou Jonathan ASSAMAGAN</cp:lastModifiedBy>
  <cp:revision>4</cp:revision>
  <dcterms:created xsi:type="dcterms:W3CDTF">2023-06-15T09:36:15Z</dcterms:created>
  <dcterms:modified xsi:type="dcterms:W3CDTF">2023-08-11T14:00:34Z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44a7de00-1af5-4aea-bfb6-a2a9a8630d29</vt:lpwstr>
  </property>
  <property fmtid="{D5CDD505-2E9C-101B-9397-08002B2CF9AE}" pid="3" name="OriginatingUser">
    <vt:lpwstr>pilar.garcia</vt:lpwstr>
  </property>
  <property fmtid="{D5CDD505-2E9C-101B-9397-08002B2CF9AE}" pid="4" name="CLASSIFICATION">
    <vt:lpwstr>RESTRICTED</vt:lpwstr>
  </property>
  <property fmtid="{D5CDD505-2E9C-101B-9397-08002B2CF9AE}" pid="5" name="MSIP_Label_d2db9220-a04a-4f06-aab9-80cbe5287fb3_Enabled">
    <vt:lpwstr>true</vt:lpwstr>
  </property>
  <property fmtid="{D5CDD505-2E9C-101B-9397-08002B2CF9AE}" pid="6" name="MSIP_Label_d2db9220-a04a-4f06-aab9-80cbe5287fb3_SetDate">
    <vt:lpwstr>2023-08-11T14:00:33Z</vt:lpwstr>
  </property>
  <property fmtid="{D5CDD505-2E9C-101B-9397-08002B2CF9AE}" pid="7" name="MSIP_Label_d2db9220-a04a-4f06-aab9-80cbe5287fb3_Method">
    <vt:lpwstr>Standard</vt:lpwstr>
  </property>
  <property fmtid="{D5CDD505-2E9C-101B-9397-08002B2CF9AE}" pid="8" name="MSIP_Label_d2db9220-a04a-4f06-aab9-80cbe5287fb3_Name">
    <vt:lpwstr>d2db9220-a04a-4f06-aab9-80cbe5287fb3</vt:lpwstr>
  </property>
  <property fmtid="{D5CDD505-2E9C-101B-9397-08002B2CF9AE}" pid="9" name="MSIP_Label_d2db9220-a04a-4f06-aab9-80cbe5287fb3_SiteId">
    <vt:lpwstr>b3f4f7c2-72ce-4192-aba4-d6c7719b5766</vt:lpwstr>
  </property>
  <property fmtid="{D5CDD505-2E9C-101B-9397-08002B2CF9AE}" pid="10" name="MSIP_Label_d2db9220-a04a-4f06-aab9-80cbe5287fb3_ActionId">
    <vt:lpwstr>b7f4fe9c-76c9-48d7-b498-bb806a404841</vt:lpwstr>
  </property>
  <property fmtid="{D5CDD505-2E9C-101B-9397-08002B2CF9AE}" pid="11" name="MSIP_Label_d2db9220-a04a-4f06-aab9-80cbe5287fb3_ContentBits">
    <vt:lpwstr>1</vt:lpwstr>
  </property>
</Properties>
</file>